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5"/>
  </p:notesMasterIdLst>
  <p:handoutMasterIdLst>
    <p:handoutMasterId r:id="rId26"/>
  </p:handoutMasterIdLst>
  <p:sldIdLst>
    <p:sldId id="257" r:id="rId2"/>
    <p:sldId id="258" r:id="rId3"/>
    <p:sldId id="259" r:id="rId4"/>
    <p:sldId id="307" r:id="rId5"/>
    <p:sldId id="308" r:id="rId6"/>
    <p:sldId id="309" r:id="rId7"/>
    <p:sldId id="310" r:id="rId8"/>
    <p:sldId id="314" r:id="rId9"/>
    <p:sldId id="315" r:id="rId10"/>
    <p:sldId id="316" r:id="rId11"/>
    <p:sldId id="317" r:id="rId12"/>
    <p:sldId id="311" r:id="rId13"/>
    <p:sldId id="312" r:id="rId14"/>
    <p:sldId id="313" r:id="rId15"/>
    <p:sldId id="318" r:id="rId16"/>
    <p:sldId id="319" r:id="rId17"/>
    <p:sldId id="320" r:id="rId18"/>
    <p:sldId id="321" r:id="rId19"/>
    <p:sldId id="322" r:id="rId20"/>
    <p:sldId id="323" r:id="rId21"/>
    <p:sldId id="324" r:id="rId22"/>
    <p:sldId id="325" r:id="rId23"/>
    <p:sldId id="32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F8E0587-44DB-4909-BBB2-02C2DB74E1B4}">
          <p14:sldIdLst>
            <p14:sldId id="257"/>
            <p14:sldId id="258"/>
            <p14:sldId id="259"/>
            <p14:sldId id="307"/>
            <p14:sldId id="308"/>
            <p14:sldId id="309"/>
            <p14:sldId id="310"/>
            <p14:sldId id="314"/>
            <p14:sldId id="315"/>
            <p14:sldId id="316"/>
            <p14:sldId id="317"/>
            <p14:sldId id="311"/>
            <p14:sldId id="312"/>
            <p14:sldId id="313"/>
            <p14:sldId id="318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192" autoAdjust="0"/>
  </p:normalViewPr>
  <p:slideViewPr>
    <p:cSldViewPr>
      <p:cViewPr varScale="1">
        <p:scale>
          <a:sx n="61" d="100"/>
          <a:sy n="61" d="100"/>
        </p:scale>
        <p:origin x="-16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_2_11_Sport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</a:t>
            </a:r>
            <a:r>
              <a:rPr lang="cs-CZ" b="1" smtClean="0"/>
              <a:t>číslo DUM:  11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 názvy některých sportovních disciplin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Dokáží stručně pohovořit  o  některých druzích sportu</a:t>
            </a:r>
          </a:p>
          <a:p>
            <a:r>
              <a:rPr lang="cs-CZ" smtClean="0"/>
              <a:t>Druh </a:t>
            </a:r>
            <a:r>
              <a:rPr lang="cs-CZ" dirty="0" smtClean="0"/>
              <a:t>učebního materiálu</a:t>
            </a:r>
            <a:r>
              <a:rPr lang="cs-CZ" smtClean="0"/>
              <a:t>: prezentace  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Leichtathletik, Reiten, Segeln, Volleyball,...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se slovní zásobou k tématu sport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Podle obrázků dokáží o jednotlivých druzích sportu krátce pohovořit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Seznámí spolužáky se sportem, kterému se sami věnují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Dokáží na dané téma diskutovat, vyjádřit svůj názor</a:t>
            </a:r>
            <a:r>
              <a:rPr lang="cs-CZ" b="1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Im Winter kann man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Schifahren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 </a:t>
            </a:r>
            <a:r>
              <a:rPr lang="cs-CZ" smtClean="0">
                <a:solidFill>
                  <a:schemeClr val="tx1"/>
                </a:solidFill>
              </a:rPr>
              <a:t>Eislaufen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salovar\Desktop\sporty\carving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80928"/>
            <a:ext cx="3744416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sporty\1272485096_lipno-1255794864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0824"/>
            <a:ext cx="3733800" cy="287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59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Im Winter kann man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Eishockey spielen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mtClean="0"/>
              <a:t>   aber auch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Schilaufen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Schlittschuhlaufen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Bobfahren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Rodelschlitten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Snowboarden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    oder in die Turn- oder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Schwimmhalle gehen</a:t>
            </a:r>
          </a:p>
          <a:p>
            <a:pPr marL="0" indent="0">
              <a:buNone/>
            </a:pPr>
            <a:endParaRPr lang="cs-CZ"/>
          </a:p>
        </p:txBody>
      </p:sp>
      <p:pic>
        <p:nvPicPr>
          <p:cNvPr id="2050" name="Picture 2" descr="C:\Users\salovar\Desktop\sporty\000423_big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381642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21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Im Wasser kann man nicht nur schwimmen,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aber auch rudern,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</a:t>
            </a:r>
            <a:r>
              <a:rPr lang="cs-CZ" smtClean="0">
                <a:solidFill>
                  <a:schemeClr val="tx1"/>
                </a:solidFill>
              </a:rPr>
              <a:t>segeln,</a:t>
            </a:r>
            <a:endParaRPr lang="cs-CZ"/>
          </a:p>
        </p:txBody>
      </p:sp>
      <p:pic>
        <p:nvPicPr>
          <p:cNvPr id="3074" name="Picture 2" descr="C:\Users\salovar\Desktop\sporty\28464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381642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sporty\plachtit_se_da_i_bez_ridicaku_001_838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852936"/>
            <a:ext cx="37338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49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smtClean="0">
                <a:solidFill>
                  <a:schemeClr val="tx1"/>
                </a:solidFill>
              </a:rPr>
              <a:t>Wasserski fahren, tauchen,</a:t>
            </a:r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 windsurfen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</a:t>
            </a:r>
            <a:r>
              <a:rPr lang="cs-CZ" smtClean="0">
                <a:solidFill>
                  <a:schemeClr val="tx1"/>
                </a:solidFill>
              </a:rPr>
              <a:t>und Wasserball spielen.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4098" name="Picture 2" descr="C:\Users\salovar\Desktop\sporty\windsurfing_lessons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alovar\Desktop\sporty\200808050856_trenink-vodni-polo-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815590"/>
            <a:ext cx="3733800" cy="275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69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r>
              <a:rPr lang="cs-CZ" sz="3200" smtClean="0"/>
              <a:t>Sehr beliebt sind auch</a:t>
            </a:r>
            <a:r>
              <a:rPr lang="cs-CZ" smtClean="0"/>
              <a:t>        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  Tennis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 </a:t>
            </a:r>
            <a:r>
              <a:rPr lang="cs-CZ" b="0" smtClean="0">
                <a:solidFill>
                  <a:schemeClr val="tx1"/>
                </a:solidFill>
              </a:rPr>
              <a:t>Tischtennis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9218" name="Picture 2" descr="C:\Users\salovar\Desktop\sporty\1341234769_P20120702055810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36004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alovar\Desktop\sporty\stolni_tenis_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08920"/>
            <a:ext cx="4104456" cy="28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46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92696"/>
            <a:ext cx="7772400" cy="1008112"/>
          </a:xfrm>
        </p:spPr>
        <p:txBody>
          <a:bodyPr/>
          <a:lstStyle/>
          <a:p>
            <a:r>
              <a:rPr lang="cs-CZ" smtClean="0"/>
              <a:t>  </a:t>
            </a:r>
            <a:r>
              <a:rPr lang="cs-CZ" sz="2400" smtClean="0">
                <a:solidFill>
                  <a:schemeClr val="tx1"/>
                </a:solidFill>
              </a:rPr>
              <a:t>Klettern                                    Drachenfliegen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  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 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salovar\Desktop\sporty\lezeni-na-ostrove-hvar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345447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sporty\meSport2-79900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82676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55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92696"/>
            <a:ext cx="7772400" cy="1008112"/>
          </a:xfrm>
        </p:spPr>
        <p:txBody>
          <a:bodyPr/>
          <a:lstStyle/>
          <a:p>
            <a:r>
              <a:rPr lang="cs-CZ" smtClean="0"/>
              <a:t>  </a:t>
            </a:r>
            <a:r>
              <a:rPr lang="cs-CZ" sz="2400" smtClean="0">
                <a:solidFill>
                  <a:schemeClr val="tx1"/>
                </a:solidFill>
              </a:rPr>
              <a:t>Fußball                                        Volleyball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  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 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salovar\Desktop\sporty\fotbal03[1]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3964632" cy="301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sporty\TEN45b713_delchev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564904"/>
            <a:ext cx="3867472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90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92696"/>
            <a:ext cx="7772400" cy="1008112"/>
          </a:xfrm>
        </p:spPr>
        <p:txBody>
          <a:bodyPr/>
          <a:lstStyle/>
          <a:p>
            <a:r>
              <a:rPr lang="cs-CZ" smtClean="0"/>
              <a:t>  </a:t>
            </a:r>
            <a:r>
              <a:rPr lang="cs-CZ" sz="2400" smtClean="0">
                <a:solidFill>
                  <a:schemeClr val="tx1"/>
                </a:solidFill>
              </a:rPr>
              <a:t>Handball                                    Basketball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  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 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2290" name="Picture 2" descr="C:\Users\salovar\Desktop\sporty\1149722-img-sport-hazena-stochl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3"/>
            <a:ext cx="3964632" cy="2804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salovar\Desktop\sporty\-obrazky.4ever.sk--basketbal-cernoch-hladisko--9094534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420" y="2247900"/>
            <a:ext cx="310896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508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Leichtathletik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r Gehsport / s Wettgehen</a:t>
            </a:r>
            <a:r>
              <a:rPr lang="cs-CZ" b="0" smtClean="0"/>
              <a:t> </a:t>
            </a:r>
            <a:endParaRPr lang="cs-CZ" b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r Hürdenlauf</a:t>
            </a:r>
            <a:r>
              <a:rPr lang="cs-CZ" smtClean="0"/>
              <a:t> </a:t>
            </a:r>
            <a:endParaRPr lang="cs-CZ"/>
          </a:p>
        </p:txBody>
      </p:sp>
      <p:pic>
        <p:nvPicPr>
          <p:cNvPr id="6146" name="Picture 2" descr="C:\Users\salovar\Desktop\sporty\foto-800x43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389262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alovar\Desktop\sporty\PES2529c2_p20080818015390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924944"/>
            <a:ext cx="373380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39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Leichtathletik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r Staffellauf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r  Marathonlauf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7170" name="Picture 2" descr="C:\Users\salovar\Desktop\sporty\383738-img-sport-atletika-stafeta-jamajka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80928"/>
            <a:ext cx="37338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alovar\Desktop\sporty\maraton-morgenpost-drazdan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80928"/>
            <a:ext cx="37338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397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                                         </a:t>
            </a:r>
            <a:r>
              <a:rPr lang="cs-CZ" sz="2400" smtClean="0">
                <a:solidFill>
                  <a:schemeClr val="tx1"/>
                </a:solidFill>
              </a:rPr>
              <a:t>r Sprint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8194" name="Picture 2" descr="C:\Users\salovar\Desktop\sporty\_60m_zeny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327672"/>
            <a:ext cx="3749675" cy="281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alovar\Desktop\sporty\Resize%20of%20PICT0030a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950" y="2327672"/>
            <a:ext cx="3749675" cy="281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42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   Springen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r Weitsprung</a:t>
            </a:r>
            <a:endParaRPr lang="cs-CZ" b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r Dreisprung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3315" name="Picture 3" descr="C:\Users\salovar\Desktop\sporty\atletika_-_2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3949824" cy="266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salovar\Desktop\sporty\small_1316344297422Martin-Vachata_trojskok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3733800" cy="26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354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   Springen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r Stabhochsprung</a:t>
            </a:r>
            <a:endParaRPr lang="cs-CZ" b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r Hochsprung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4338" name="Picture 2" descr="C:\Users\salovar\Desktop\sporty\BUR2d3c27_Germany_Athletics_Worlds_BRL30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3892624" cy="285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salovar\Desktop\sporty\322710m-skok-vysoky-na-me-blanka-vlasicov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852936"/>
            <a:ext cx="3096344" cy="248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8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   Man kann auch werfen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s</a:t>
            </a:r>
            <a:r>
              <a:rPr lang="cs-CZ" b="0" smtClean="0"/>
              <a:t> </a:t>
            </a:r>
            <a:r>
              <a:rPr lang="cs-CZ" b="0" smtClean="0">
                <a:solidFill>
                  <a:schemeClr val="tx1"/>
                </a:solidFill>
              </a:rPr>
              <a:t>Diskuswerfen</a:t>
            </a:r>
            <a:endParaRPr lang="cs-CZ" b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s Hammerwerfen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5362" name="Picture 2" descr="C:\Users\salovar\Desktop\sporty\memorialturnovvitez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80928"/>
            <a:ext cx="37338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salovar\Desktop\sporty\image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331236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04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   Man kann auch werfen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s</a:t>
            </a:r>
            <a:r>
              <a:rPr lang="cs-CZ" b="0" smtClean="0"/>
              <a:t> </a:t>
            </a:r>
            <a:r>
              <a:rPr lang="cs-CZ" b="0" smtClean="0">
                <a:solidFill>
                  <a:schemeClr val="tx1"/>
                </a:solidFill>
              </a:rPr>
              <a:t>Kugelstoßen</a:t>
            </a:r>
            <a:endParaRPr lang="cs-CZ" b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  s Speerwerfen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6386" name="Picture 2" descr="C:\Users\salovar\Desktop\sporty\76613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4944"/>
            <a:ext cx="4028256" cy="251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salovar\Desktop\sporty\Zelezn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912853"/>
            <a:ext cx="3733800" cy="255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31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Es gibt auch verschiedene andere Sportarten</a:t>
            </a:r>
            <a:endParaRPr lang="cs-CZ" sz="24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  </a:t>
            </a:r>
            <a:r>
              <a:rPr lang="cs-CZ" b="0" smtClean="0">
                <a:solidFill>
                  <a:schemeClr val="tx1"/>
                </a:solidFill>
              </a:rPr>
              <a:t>z.B.  s Fechten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/>
              <a:t>s Rugby, s Golf, s Schießen,</a:t>
            </a:r>
          </a:p>
          <a:p>
            <a:pPr marL="0" indent="0">
              <a:buNone/>
            </a:pPr>
            <a:r>
              <a:rPr lang="cs-CZ" sz="2400" smtClean="0"/>
              <a:t>s Boxen, s Judo, s Reiten, </a:t>
            </a:r>
          </a:p>
          <a:p>
            <a:pPr marL="0" indent="0">
              <a:buNone/>
            </a:pPr>
            <a:r>
              <a:rPr lang="cs-CZ" sz="2400" smtClean="0"/>
              <a:t>s Squash, s Badminton, s Karate,</a:t>
            </a:r>
          </a:p>
          <a:p>
            <a:pPr marL="0" indent="0">
              <a:buNone/>
            </a:pPr>
            <a:r>
              <a:rPr lang="cs-CZ" sz="2400" smtClean="0"/>
              <a:t>s Gewichtheben, r Radsport,</a:t>
            </a:r>
          </a:p>
          <a:p>
            <a:pPr marL="0" indent="0">
              <a:buNone/>
            </a:pPr>
            <a:r>
              <a:rPr lang="cs-CZ" sz="2400" smtClean="0"/>
              <a:t>r Motorradsport, s Kegeln,</a:t>
            </a:r>
          </a:p>
          <a:p>
            <a:pPr marL="0" indent="0">
              <a:buNone/>
            </a:pPr>
            <a:r>
              <a:rPr lang="cs-CZ" sz="2400" smtClean="0"/>
              <a:t>r Rollschuhlauf   usw.</a:t>
            </a:r>
          </a:p>
          <a:p>
            <a:pPr marL="0" indent="0">
              <a:buNone/>
            </a:pPr>
            <a:endParaRPr lang="cs-CZ" sz="2400"/>
          </a:p>
        </p:txBody>
      </p:sp>
      <p:pic>
        <p:nvPicPr>
          <p:cNvPr id="17410" name="Picture 2" descr="C:\Users\salovar\Desktop\sporty\2-serm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51907"/>
            <a:ext cx="3733800" cy="2478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22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>
            <a:normAutofit/>
          </a:bodyPr>
          <a:lstStyle/>
          <a:p>
            <a:r>
              <a:rPr lang="cs-CZ" sz="3200" smtClean="0"/>
              <a:t>    Kannst du antworten? 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7772400" cy="4824536"/>
          </a:xfrm>
        </p:spPr>
        <p:txBody>
          <a:bodyPr/>
          <a:lstStyle/>
          <a:p>
            <a:r>
              <a:rPr lang="cs-CZ" smtClean="0"/>
              <a:t>Welchen Sport hast du am liebsten?</a:t>
            </a:r>
          </a:p>
          <a:p>
            <a:r>
              <a:rPr lang="cs-CZ" smtClean="0"/>
              <a:t>Welcher olympische Sport ist am ältesten?</a:t>
            </a:r>
          </a:p>
          <a:p>
            <a:r>
              <a:rPr lang="cs-CZ" smtClean="0"/>
              <a:t>Welcher Sport ist deiner Meinung nach</a:t>
            </a:r>
          </a:p>
          <a:p>
            <a:pPr marL="0" indent="0">
              <a:buNone/>
            </a:pPr>
            <a:r>
              <a:rPr lang="cs-CZ" smtClean="0"/>
              <a:t>     am gefährlichsten ?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am langweiligsten ?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am teuersten ?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am interessantesten ?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Was für ein Sport treibst du ?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Welche Sportler kennst du? 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Was kannst du von ihnen sagen?</a:t>
            </a:r>
          </a:p>
          <a:p>
            <a:pPr>
              <a:buFont typeface="Arial" pitchFamily="34" charset="0"/>
              <a:buChar char="•"/>
            </a:pPr>
            <a:endParaRPr lang="cs-CZ" smtClean="0"/>
          </a:p>
          <a:p>
            <a:pPr>
              <a:buFont typeface="Arial" pitchFamily="34" charset="0"/>
              <a:buChar char="•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4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Diese Herren kennst du bestimmt, oder ?</a:t>
            </a:r>
            <a:endParaRPr lang="cs-CZ" sz="3200"/>
          </a:p>
        </p:txBody>
      </p:sp>
      <p:pic>
        <p:nvPicPr>
          <p:cNvPr id="18434" name="Picture 2" descr="C:\Users\salovar\Desktop\sporty\1363529_sport-atletika-olympiada-dvorak-sebrle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412452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salovar\Desktop\sporty\VRB450cca_p201208080455401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389941" cy="431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81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/>
              <a:t> </a:t>
            </a:r>
            <a:r>
              <a:rPr lang="cs-CZ" sz="1200" i="1"/>
              <a:t>Použité zdroje: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1400" smtClean="0"/>
              <a:t>Kopp G.,Frölich K.: Pingpong Neu 2, Max Hueber Verlag 2001, ISBN 3-19-001655-0</a:t>
            </a:r>
          </a:p>
          <a:p>
            <a:pPr marL="0" indent="0">
              <a:buNone/>
            </a:pPr>
            <a:r>
              <a:rPr lang="cs-CZ" sz="1400" smtClean="0"/>
              <a:t>Dostupné pod licencí Creative Commons na WWW:</a:t>
            </a:r>
          </a:p>
          <a:p>
            <a:pPr marL="0" indent="0">
              <a:buNone/>
            </a:pPr>
            <a:r>
              <a:rPr lang="cs-CZ"/>
              <a:t>http://www.treking.cz/horolezectvi/lezeni-na-ostrove-hvar.jpg</a:t>
            </a:r>
          </a:p>
          <a:p>
            <a:pPr marL="0" indent="0">
              <a:buNone/>
            </a:pPr>
            <a:r>
              <a:rPr lang="cs-CZ"/>
              <a:t>http://vajcova.com/pic/Resize%20of%20PICT0030a.JPG</a:t>
            </a:r>
          </a:p>
          <a:p>
            <a:pPr marL="0" indent="0">
              <a:buNone/>
            </a:pPr>
            <a:r>
              <a:rPr lang="cs-CZ"/>
              <a:t>http://www.hotel-lipno-kramolin.cz/images/stranky/PAG-36/1272485096_lipno-1255794864.jpg</a:t>
            </a:r>
          </a:p>
          <a:p>
            <a:pPr marL="0" indent="0">
              <a:buNone/>
            </a:pPr>
            <a:r>
              <a:rPr lang="cs-CZ"/>
              <a:t>http://www.pozowinds.com/wp-content/uploads/2012/11/windsurfing_lessons.jpg</a:t>
            </a:r>
          </a:p>
          <a:p>
            <a:pPr marL="0" indent="0">
              <a:buNone/>
            </a:pPr>
            <a:r>
              <a:rPr lang="cs-CZ"/>
              <a:t>http://www.planeandpilotmag.com/pilot-talk/light-sport-hangar-flyin/uploaded_images/meSport2-799002.jpg</a:t>
            </a:r>
          </a:p>
          <a:p>
            <a:pPr marL="0" indent="0">
              <a:buNone/>
            </a:pPr>
            <a:r>
              <a:rPr lang="cs-CZ"/>
              <a:t>http://www.fotoinstitut.cz/images/0004/000423_big.jpg-hokej</a:t>
            </a:r>
          </a:p>
          <a:p>
            <a:pPr marL="0" indent="0">
              <a:buNone/>
            </a:pPr>
            <a:r>
              <a:rPr lang="cs-CZ"/>
              <a:t>http://www.pujcovnalyzi.cz/carving.jpg -lyžování</a:t>
            </a:r>
          </a:p>
          <a:p>
            <a:pPr marL="0" indent="0">
              <a:buNone/>
            </a:pPr>
            <a:r>
              <a:rPr lang="cs-CZ"/>
              <a:t>http://img.blesk.cz/img/2/full/1149722-img-sport-hazena-stochl.jpg</a:t>
            </a:r>
          </a:p>
          <a:p>
            <a:pPr marL="0" indent="0">
              <a:buNone/>
            </a:pPr>
            <a:r>
              <a:rPr lang="cs-CZ"/>
              <a:t>http://img.mf.cz/730/366/2-serm2.jpg-šerm</a:t>
            </a:r>
          </a:p>
          <a:p>
            <a:pPr marL="0" indent="0">
              <a:buNone/>
            </a:pPr>
            <a:r>
              <a:rPr lang="cs-CZ"/>
              <a:t>http://www.ddmolomouc.cz/images/krouzky/stolni-tenis/stolni_tenis_1.jpg</a:t>
            </a:r>
          </a:p>
          <a:p>
            <a:pPr marL="0" indent="0">
              <a:buNone/>
            </a:pPr>
            <a:r>
              <a:rPr lang="cs-CZ"/>
              <a:t>http://img.ct24.cz/multimedia/images/29/2847/original/284641.jpg veslování</a:t>
            </a:r>
          </a:p>
          <a:p>
            <a:pPr marL="0" indent="0">
              <a:buNone/>
            </a:pPr>
            <a:r>
              <a:rPr lang="cs-CZ"/>
              <a:t>http://www.adrenalinove-darky.cz/fotos/big/plachtit_se_da_i_bez_ridicaku_001_838.jpg plachtění</a:t>
            </a:r>
          </a:p>
          <a:p>
            <a:pPr marL="0" indent="0">
              <a:buNone/>
            </a:pPr>
            <a:r>
              <a:rPr lang="cs-CZ"/>
              <a:t>http://www.sportuj.com/storage/200808050856_trenink-vodni-polo-.jpg vodní pólo</a:t>
            </a:r>
          </a:p>
          <a:p>
            <a:pPr marL="0" indent="0">
              <a:buNone/>
            </a:pPr>
            <a:r>
              <a:rPr lang="cs-CZ"/>
              <a:t>http://www.atletikaolomouc.cz/wp-content/uploads/2012/10/foto-800x433.jpg-chůze</a:t>
            </a:r>
          </a:p>
        </p:txBody>
      </p:sp>
    </p:spTree>
    <p:extLst>
      <p:ext uri="{BB962C8B-B14F-4D97-AF65-F5344CB8AC3E}">
        <p14:creationId xmlns:p14="http://schemas.microsoft.com/office/powerpoint/2010/main" val="228556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7772400" cy="1156990"/>
          </a:xfrm>
        </p:spPr>
        <p:txBody>
          <a:bodyPr/>
          <a:lstStyle/>
          <a:p>
            <a:r>
              <a:rPr lang="cs-CZ" i="1"/>
              <a:t> 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692696"/>
            <a:ext cx="7772400" cy="536408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/>
              <a:t>http://i.idnes.cz/08/082/c460/PES2529c2_p200808180153901.jpg-překážky</a:t>
            </a:r>
          </a:p>
          <a:p>
            <a:pPr marL="0" indent="0">
              <a:buNone/>
            </a:pPr>
            <a:r>
              <a:rPr lang="cs-CZ"/>
              <a:t>http://img.blesk.cz/img/2/full/383738-img-sport-atletika-stafeta-jamajka.jpg štafety</a:t>
            </a:r>
          </a:p>
          <a:p>
            <a:pPr marL="0" indent="0">
              <a:buNone/>
            </a:pPr>
            <a:r>
              <a:rPr lang="cs-CZ"/>
              <a:t>http://world.pavelj.cz/wp-content/uploads/2009/03/_60m_zeny.jpg - sprint</a:t>
            </a:r>
          </a:p>
          <a:p>
            <a:pPr marL="0" indent="0">
              <a:buNone/>
            </a:pPr>
            <a:r>
              <a:rPr lang="cs-CZ"/>
              <a:t>http://mesto.drazdany.info/images/stories/2012-10_rijen/maraton-morgenpost-drazdany.jpg-maraton</a:t>
            </a:r>
          </a:p>
          <a:p>
            <a:pPr marL="0" indent="0">
              <a:buNone/>
            </a:pPr>
            <a:r>
              <a:rPr lang="cs-CZ"/>
              <a:t>http://www.zsdl.cz/images/stories/Z_Komenskho/atletika_-_28.jpg-dálka</a:t>
            </a:r>
          </a:p>
          <a:p>
            <a:pPr marL="0" indent="0">
              <a:buNone/>
            </a:pPr>
            <a:r>
              <a:rPr lang="cs-CZ"/>
              <a:t>http://i.idnes.cz/09/083/gal/BUR2d3c27_Germany_Athletics_Worlds_BRL300.jpg-tyč</a:t>
            </a:r>
          </a:p>
          <a:p>
            <a:pPr marL="0" indent="0">
              <a:buNone/>
            </a:pPr>
            <a:r>
              <a:rPr lang="cs-CZ"/>
              <a:t>http://www.duklaprahaatletika.cz/data/small_1316344297422Martin-Vachata_trojskok.jpg</a:t>
            </a:r>
          </a:p>
          <a:p>
            <a:pPr marL="0" indent="0">
              <a:buNone/>
            </a:pPr>
            <a:r>
              <a:rPr lang="cs-CZ"/>
              <a:t>http://klevius.info/Zelezny.jpg-oštěp</a:t>
            </a:r>
          </a:p>
          <a:p>
            <a:pPr marL="0" indent="0">
              <a:buNone/>
            </a:pPr>
            <a:r>
              <a:rPr lang="cs-CZ"/>
              <a:t>http://img.cz.prg.cmestatic.com/media/images/750x750/Jun2011/766133.jpg?d41d-koule</a:t>
            </a:r>
          </a:p>
          <a:p>
            <a:pPr marL="0" indent="0">
              <a:buNone/>
            </a:pPr>
            <a:r>
              <a:rPr lang="cs-CZ"/>
              <a:t>http://genusplus.cz/public/data/media/news/memorialturnovvitez1.jpg-disk</a:t>
            </a:r>
          </a:p>
          <a:p>
            <a:pPr marL="0" indent="0">
              <a:buNone/>
            </a:pPr>
            <a:r>
              <a:rPr lang="cs-CZ"/>
              <a:t>http://www.trutnovinky.cz/image.php?id=37266&amp;format=jpg&amp;thumb=0 - kladivo</a:t>
            </a:r>
          </a:p>
          <a:p>
            <a:pPr marL="0" indent="0">
              <a:buNone/>
            </a:pPr>
            <a:r>
              <a:rPr lang="cs-CZ"/>
              <a:t>http://img.blesk.cz/img/2/article/1363529_sport-atletika-olympiada-dvorak-sebrle.jpg-dvořák</a:t>
            </a:r>
          </a:p>
          <a:p>
            <a:pPr marL="0" indent="0">
              <a:buNone/>
            </a:pPr>
            <a:r>
              <a:rPr lang="cs-CZ"/>
              <a:t>http://i.lidovky.cz/12/081/lnorg/VRB450cca_p201208080455401.jpg - šebrle</a:t>
            </a:r>
          </a:p>
          <a:p>
            <a:pPr marL="0" indent="0">
              <a:buNone/>
            </a:pPr>
            <a:r>
              <a:rPr lang="cs-CZ"/>
              <a:t>http://files.haloo.webnode.cz/200000012-7afd47bf6a/fotbal03[1].jpg</a:t>
            </a:r>
          </a:p>
          <a:p>
            <a:pPr marL="0" indent="0">
              <a:buNone/>
            </a:pPr>
            <a:r>
              <a:rPr lang="cs-CZ"/>
              <a:t>http://i.idnes.cz/12/091/cl6/TEN45b713_delchev.jpg</a:t>
            </a:r>
          </a:p>
          <a:p>
            <a:pPr marL="0" indent="0">
              <a:buNone/>
            </a:pPr>
            <a:r>
              <a:rPr lang="cs-CZ"/>
              <a:t>http://www.janwm.estranky.sk/img/mid/1/-obrazky.4ever.sk-9094534.jpg</a:t>
            </a:r>
          </a:p>
          <a:p>
            <a:pPr marL="0" indent="0">
              <a:buNone/>
            </a:pPr>
            <a:r>
              <a:rPr lang="cs-CZ"/>
              <a:t>http://i3.cn.cz/14/1341234769_P201207020558101.jpg</a:t>
            </a:r>
          </a:p>
          <a:p>
            <a:pPr marL="0" indent="0">
              <a:buNone/>
            </a:pPr>
            <a:r>
              <a:rPr lang="cs-CZ"/>
              <a:t>http://img.aktualne.centrum.cz/32/27/322710m-skok-vysoky-na-me-blanka-vlasicova.jpg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51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1334</TotalTime>
  <Words>572</Words>
  <Application>Microsoft Office PowerPoint</Application>
  <PresentationFormat>Předvádění na obrazovce (4:3)</PresentationFormat>
  <Paragraphs>133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Jmění</vt:lpstr>
      <vt:lpstr>Prezentace aplikace PowerPoint</vt:lpstr>
      <vt:lpstr>Prezentace aplikace PowerPoint</vt:lpstr>
      <vt:lpstr>Prezentace aplikace PowerPoint</vt:lpstr>
      <vt:lpstr>  Im Winter kann man</vt:lpstr>
      <vt:lpstr>  Im Winter kann man</vt:lpstr>
      <vt:lpstr>Im Wasser kann man nicht nur schwimmen,</vt:lpstr>
      <vt:lpstr>Wasserski fahren, tauchen,</vt:lpstr>
      <vt:lpstr>  Sehr beliebt sind auch        </vt:lpstr>
      <vt:lpstr>  Klettern                                    Drachenfliegen</vt:lpstr>
      <vt:lpstr>  Fußball                                        Volleyball</vt:lpstr>
      <vt:lpstr>  Handball                                    Basketball</vt:lpstr>
      <vt:lpstr>   Leichtathletik</vt:lpstr>
      <vt:lpstr>   Leichtathletik</vt:lpstr>
      <vt:lpstr>                                         r Sprint</vt:lpstr>
      <vt:lpstr>      Springen</vt:lpstr>
      <vt:lpstr>      Springen</vt:lpstr>
      <vt:lpstr>      Man kann auch werfen</vt:lpstr>
      <vt:lpstr>      Man kann auch werfen</vt:lpstr>
      <vt:lpstr>Es gibt auch verschiedene andere Sportarten</vt:lpstr>
      <vt:lpstr>    Kannst du antworten? </vt:lpstr>
      <vt:lpstr>   Diese Herren kennst du bestimmt, oder ?</vt:lpstr>
      <vt:lpstr> Použité zdroje: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125</cp:revision>
  <dcterms:created xsi:type="dcterms:W3CDTF">2012-10-28T12:20:09Z</dcterms:created>
  <dcterms:modified xsi:type="dcterms:W3CDTF">2013-06-24T00:02:51Z</dcterms:modified>
</cp:coreProperties>
</file>