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5" r:id="rId6"/>
    <p:sldId id="270" r:id="rId7"/>
    <p:sldId id="271" r:id="rId8"/>
    <p:sldId id="27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llyfish2.jpg" TargetMode="External"/><Relationship Id="rId2" Type="http://schemas.openxmlformats.org/officeDocument/2006/relationships/hyperlink" Target="http://cs.wikipedia.org/wiki/Soubor:Hydra_oligactis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cs.wikipedia.org/wiki/Soubor:Haeckel_Actiniae.jpg" TargetMode="External"/><Relationship Id="rId4" Type="http://schemas.openxmlformats.org/officeDocument/2006/relationships/hyperlink" Target="http://cs.wikipedia.org/wiki/Soubor:Trachyphyllia_Prague_2011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VY_52_INOVACE_36</a:t>
            </a:r>
            <a:r>
              <a:rPr lang="cs-CZ" sz="1800" dirty="0" smtClean="0"/>
              <a:t>_</a:t>
            </a:r>
            <a:r>
              <a:rPr lang="cs-CZ" sz="1800" dirty="0" smtClean="0"/>
              <a:t>ŽAHAVCI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ŽAHAVCI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ŽAHAVCI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80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ŽAHAVCI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25.04.2013, 6.ročník, V/2/III, Člověk a příroda, Přírodopis, </a:t>
            </a:r>
            <a:r>
              <a:rPr lang="cs-CZ" dirty="0" smtClean="0"/>
              <a:t>ŽAHAVCI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Základní charakteristika  </a:t>
            </a:r>
            <a:endParaRPr lang="cs-CZ" sz="5400" b="1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672912" y="1988840"/>
            <a:ext cx="7848872" cy="486916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mnohobuněčné</a:t>
            </a:r>
            <a:r>
              <a:rPr lang="cs-CZ" dirty="0" smtClean="0">
                <a:solidFill>
                  <a:schemeClr val="tx1"/>
                </a:solidFill>
              </a:rPr>
              <a:t> organismy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Jméno vzniklo podle žahavých buněk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Ty slouží k lovu a k obraně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 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nezmar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medúzy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koráli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sasanky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NEZMAR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48872" cy="360040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Žije v mírně tekoucích vodách, rybnících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Jednoduchá stavba těla, dlouhý asi 1 cm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Žije pouze v čisté vodě – </a:t>
            </a:r>
            <a:r>
              <a:rPr lang="cs-CZ" b="1" dirty="0" smtClean="0">
                <a:solidFill>
                  <a:schemeClr val="tx1"/>
                </a:solidFill>
              </a:rPr>
              <a:t>ukazatel čistých vod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Nezmar hnědý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36004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8737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Medúzy 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 mořích</a:t>
            </a:r>
          </a:p>
          <a:p>
            <a:r>
              <a:rPr lang="cs-CZ" dirty="0" smtClean="0"/>
              <a:t>Loví drobné mořské živočichy</a:t>
            </a:r>
          </a:p>
          <a:p>
            <a:r>
              <a:rPr lang="cs-CZ" dirty="0" smtClean="0"/>
              <a:t>Tělo rosolovité, zvonkovitého tvaru</a:t>
            </a:r>
          </a:p>
          <a:p>
            <a:r>
              <a:rPr lang="cs-CZ" dirty="0" smtClean="0"/>
              <a:t>Na spodní straně ramena, na nich žahavé buňky – jimi mohou popálit i člověka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36573" y="628323"/>
            <a:ext cx="2941396" cy="2206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2162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Koráli 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628800"/>
            <a:ext cx="7848872" cy="24482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Žijí v teplých a mělkých mořích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Vytvářejí vápenaté schránky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Tvoří korálové útesy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Citliví na znečištění moří</a:t>
            </a: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21088"/>
            <a:ext cx="3449960" cy="2535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1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2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Sasanky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48872" cy="216024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Žijí v mořích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Nemají pevnou schránku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Mohou se pohybovat po dně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Některé žijí v symbióze (slouží jako ochrana)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2151858" cy="3068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667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Podle čeho nazýváme žahavce?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Podle žahavých buněk</a:t>
            </a:r>
            <a:endParaRPr lang="cs-CZ" sz="3200" b="1" dirty="0"/>
          </a:p>
          <a:p>
            <a:pPr marL="0" indent="0">
              <a:buNone/>
            </a:pPr>
            <a:r>
              <a:rPr lang="cs-CZ" sz="3200" dirty="0" smtClean="0"/>
              <a:t>2.   </a:t>
            </a:r>
            <a:r>
              <a:rPr lang="cs-CZ" sz="3200" dirty="0" smtClean="0"/>
              <a:t>Jaké znáš žahavce?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Nezmar, medúzy, koráli, sasanky</a:t>
            </a:r>
            <a:endParaRPr lang="cs-CZ" sz="3200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cs.wikipedia.org/wiki/Soubor:Hydra_oligactis.jpg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cs.wikipedia.org/wiki/Soubor:Jellyfish2.jpg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cs.wikipedia.org/wiki/Soubor:Trachyphyllia_Prague_2011_1.jpg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cs.wikipedia.org/wiki/Soubor:Haeckel_Actiniae.jpg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182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ŽAHAVCI</vt:lpstr>
      <vt:lpstr>Základní charakteristika  </vt:lpstr>
      <vt:lpstr>NEZMAR</vt:lpstr>
      <vt:lpstr>Medúzy </vt:lpstr>
      <vt:lpstr>Koráli  </vt:lpstr>
      <vt:lpstr>Sasanky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65</cp:revision>
  <dcterms:created xsi:type="dcterms:W3CDTF">2012-09-06T12:47:41Z</dcterms:created>
  <dcterms:modified xsi:type="dcterms:W3CDTF">2013-06-24T06:46:12Z</dcterms:modified>
</cp:coreProperties>
</file>