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9" r:id="rId4"/>
    <p:sldId id="274" r:id="rId5"/>
    <p:sldId id="275" r:id="rId6"/>
    <p:sldId id="276" r:id="rId7"/>
    <p:sldId id="277" r:id="rId8"/>
    <p:sldId id="278" r:id="rId9"/>
    <p:sldId id="27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tamobius_astacus.jpg" TargetMode="External"/><Relationship Id="rId2" Type="http://schemas.openxmlformats.org/officeDocument/2006/relationships/hyperlink" Target="http://cs.wikipedia.org/wiki/Soubor:Leucoium_vernum_411-20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cs.wikipedia.org/wiki/Soubor:Viperaberus1.jpg" TargetMode="External"/><Relationship Id="rId4" Type="http://schemas.openxmlformats.org/officeDocument/2006/relationships/hyperlink" Target="http://cs.wikipedia.org/wiki/Soubor:Lacerta_agilis_1_(Marek_Szczepanek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VY_52_INOVACE_35</a:t>
            </a:r>
            <a:r>
              <a:rPr lang="cs-CZ" sz="1800" dirty="0" smtClean="0"/>
              <a:t>_OCHRANA ROSTLIN A ŽIVOČICHŮ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OCHRANA ROSTLIN A ŽIVOČICHŮ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OCHRANA ROSTLIN A ŽIVOČICHŮ 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708920"/>
            <a:ext cx="8208912" cy="1656184"/>
          </a:xfrm>
        </p:spPr>
        <p:txBody>
          <a:bodyPr>
            <a:normAutofit fontScale="90000"/>
          </a:bodyPr>
          <a:lstStyle/>
          <a:p>
            <a:r>
              <a:rPr lang="cs-CZ" sz="5400" b="1" dirty="0"/>
              <a:t>OCHRANA </a:t>
            </a:r>
            <a:r>
              <a:rPr lang="cs-CZ" sz="5400" b="1" dirty="0" smtClean="0"/>
              <a:t>ROSTLIN                            </a:t>
            </a:r>
            <a:r>
              <a:rPr lang="cs-CZ" sz="5400" b="1" dirty="0"/>
              <a:t>A ŽIVOČICHŮ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26.04.2013, 9.ročník, V/2/III, Člověk a příroda, Přírodopis, </a:t>
            </a:r>
            <a:r>
              <a:rPr lang="cs-CZ" dirty="0"/>
              <a:t>OCHRANA ROSTLIN A </a:t>
            </a:r>
            <a:r>
              <a:rPr lang="cs-CZ" dirty="0" smtClean="0"/>
              <a:t>ŽIVOČICHŮ,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DŮVODY POKLESU POČTU A POČTU DRUHŮ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7848872" cy="424847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Nevhodné zásahy člověka do přírody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Nadměrné kácení lesů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Rozorávání mezí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Vysušování rašelinišť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Používání chemických prostředků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KROKY KE ZLEPŠENÍ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492896"/>
            <a:ext cx="7848872" cy="524129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VYHLÁŠENÍ ZÁKONU O OCHRANĚ PŘÍRODY A KRAJINY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Stanoví druhy rostlin a živočichů kriticky ohrožených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Přísně trestá ty, kteří tento zákon nedodržují</a:t>
            </a:r>
          </a:p>
        </p:txBody>
      </p:sp>
    </p:spTree>
    <p:extLst>
      <p:ext uri="{BB962C8B-B14F-4D97-AF65-F5344CB8AC3E}">
        <p14:creationId xmlns:p14="http://schemas.microsoft.com/office/powerpoint/2010/main" xmlns="" val="32821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CHRÁNĚNÉ DRUHY ROSTLIN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Nesmí být trháni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Nesmí být ničeni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Je chráněno i území okolo nich nezbytné pro jejich rozmnožování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Kriticky ohrožené – asi 250 druhů rostlin </a:t>
            </a:r>
            <a:r>
              <a:rPr lang="cs-CZ" dirty="0" smtClean="0">
                <a:solidFill>
                  <a:schemeClr val="tx1"/>
                </a:solidFill>
              </a:rPr>
              <a:t>              a </a:t>
            </a:r>
            <a:r>
              <a:rPr lang="cs-CZ" dirty="0" smtClean="0">
                <a:solidFill>
                  <a:schemeClr val="tx1"/>
                </a:solidFill>
              </a:rPr>
              <a:t>asi </a:t>
            </a:r>
            <a:r>
              <a:rPr lang="cs-CZ" dirty="0" smtClean="0">
                <a:solidFill>
                  <a:schemeClr val="tx1"/>
                </a:solidFill>
              </a:rPr>
              <a:t>30 druhů </a:t>
            </a:r>
            <a:r>
              <a:rPr lang="cs-CZ" dirty="0" smtClean="0">
                <a:solidFill>
                  <a:schemeClr val="tx1"/>
                </a:solidFill>
              </a:rPr>
              <a:t>hub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463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Příklady chráněných rostlin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48872" cy="4464496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Bledule letní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Devaterník velkokvětý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Koniklec jarní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Bradáček srdčitý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60848"/>
            <a:ext cx="2729880" cy="1910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1982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/>
              <a:t>CHRÁNĚNÉ DRUHY </a:t>
            </a:r>
            <a:r>
              <a:rPr lang="cs-CZ" sz="6000" b="1" dirty="0" smtClean="0"/>
              <a:t>ŽIVOČICHŮ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355913"/>
            <a:ext cx="7848872" cy="5241290"/>
          </a:xfrm>
        </p:spPr>
        <p:txBody>
          <a:bodyPr>
            <a:normAutofit/>
          </a:bodyPr>
          <a:lstStyle/>
          <a:p>
            <a:pPr algn="l"/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Nesmí být loveni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Nesmí </a:t>
            </a:r>
            <a:r>
              <a:rPr lang="cs-CZ" dirty="0" smtClean="0">
                <a:solidFill>
                  <a:schemeClr val="tx1"/>
                </a:solidFill>
              </a:rPr>
              <a:t>být </a:t>
            </a:r>
            <a:r>
              <a:rPr lang="cs-CZ" dirty="0" smtClean="0">
                <a:solidFill>
                  <a:schemeClr val="tx1"/>
                </a:solidFill>
              </a:rPr>
              <a:t>hubeni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Nesmí být narušováno jejich životní prostředí</a:t>
            </a:r>
          </a:p>
        </p:txBody>
      </p:sp>
    </p:spTree>
    <p:extLst>
      <p:ext uri="{BB962C8B-B14F-4D97-AF65-F5344CB8AC3E}">
        <p14:creationId xmlns:p14="http://schemas.microsoft.com/office/powerpoint/2010/main" xmlns="" val="385928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/>
              <a:t>Příklady chráněných </a:t>
            </a:r>
            <a:r>
              <a:rPr lang="cs-CZ" sz="6000" b="1" dirty="0" smtClean="0"/>
              <a:t>živočichů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00808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Rak říční</a:t>
            </a:r>
          </a:p>
          <a:p>
            <a:pPr marL="514350" indent="-514350" algn="l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Ještěrka zelená</a:t>
            </a:r>
          </a:p>
          <a:p>
            <a:pPr marL="514350" indent="-514350" algn="l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Zmije obecná</a:t>
            </a:r>
          </a:p>
          <a:p>
            <a:pPr marL="514350" indent="-514350" algn="l">
              <a:buFont typeface="+mj-lt"/>
              <a:buAutoNum type="arabicPeriod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2441848" cy="1831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6639" y="3770579"/>
            <a:ext cx="2109614" cy="1398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39" y="5085184"/>
            <a:ext cx="2129813" cy="1597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7019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1340768"/>
            <a:ext cx="7787208" cy="5184576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600" dirty="0" smtClean="0"/>
              <a:t>Jaké znáš chráněné druhy rostlin?</a:t>
            </a:r>
          </a:p>
          <a:p>
            <a:pPr marL="0" indent="0">
              <a:buNone/>
            </a:pPr>
            <a:r>
              <a:rPr lang="cs-CZ" sz="3600" b="1" dirty="0"/>
              <a:t>Bledule </a:t>
            </a:r>
            <a:r>
              <a:rPr lang="cs-CZ" sz="3600" b="1" dirty="0" smtClean="0"/>
              <a:t>letní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/>
              <a:t>Devaterník velkokvětý</a:t>
            </a:r>
          </a:p>
          <a:p>
            <a:pPr marL="0" indent="0">
              <a:buNone/>
            </a:pPr>
            <a:r>
              <a:rPr lang="cs-CZ" sz="3600" b="1" dirty="0"/>
              <a:t>Koniklec jarní</a:t>
            </a:r>
          </a:p>
          <a:p>
            <a:pPr marL="0" indent="0">
              <a:buNone/>
            </a:pPr>
            <a:r>
              <a:rPr lang="cs-CZ" sz="3600" b="1" dirty="0"/>
              <a:t>Bradáček srdčitý</a:t>
            </a:r>
          </a:p>
          <a:p>
            <a:pPr marL="0" indent="0">
              <a:buNone/>
            </a:pPr>
            <a:r>
              <a:rPr lang="cs-CZ" sz="3600" dirty="0" smtClean="0"/>
              <a:t>2. Jaké znáš chráněné druhy živočichů?</a:t>
            </a:r>
          </a:p>
          <a:p>
            <a:pPr marL="0" indent="0">
              <a:buNone/>
            </a:pPr>
            <a:r>
              <a:rPr lang="cs-CZ" sz="3600" b="1" dirty="0"/>
              <a:t>Rak </a:t>
            </a:r>
            <a:r>
              <a:rPr lang="cs-CZ" sz="3600" b="1" dirty="0" smtClean="0"/>
              <a:t>říční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/>
              <a:t>Ještěrka </a:t>
            </a:r>
            <a:r>
              <a:rPr lang="cs-CZ" sz="3600" b="1" dirty="0" smtClean="0"/>
              <a:t>zelená</a:t>
            </a:r>
            <a:endParaRPr lang="cs-CZ" sz="3600" b="1" dirty="0"/>
          </a:p>
          <a:p>
            <a:pPr marL="0" indent="0">
              <a:buNone/>
            </a:pPr>
            <a:r>
              <a:rPr lang="cs-CZ" sz="3600" b="1" dirty="0"/>
              <a:t>Zmije obecná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cs.wikipedia.org/wiki/Soubor:Leucoium_vernum_411-20.jpg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cs.wikipedia.org/wiki/Soubor:Potamobius_astacus.jpg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http://cs.wikipedia.org/wiki/Soubor:Lacerta_agilis_1_(Marek_Szczepanek).</a:t>
            </a:r>
            <a:r>
              <a:rPr lang="cs-CZ" dirty="0" smtClean="0">
                <a:hlinkClick r:id="rId4"/>
              </a:rPr>
              <a:t>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cs.wikipedia.org/wiki/Soubor:Viperaberus1.jpg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</TotalTime>
  <Words>197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OCHRANA ROSTLIN                            A ŽIVOČICHŮ</vt:lpstr>
      <vt:lpstr>DŮVODY POKLESU POČTU A POČTU DRUHŮ</vt:lpstr>
      <vt:lpstr>KROKY KE ZLEPŠENÍ </vt:lpstr>
      <vt:lpstr>CHRÁNĚNÉ DRUHY ROSTLIN</vt:lpstr>
      <vt:lpstr>Příklady chráněných rostlin</vt:lpstr>
      <vt:lpstr>CHRÁNĚNÉ DRUHY ŽIVOČICHŮ</vt:lpstr>
      <vt:lpstr>Příklady chráněných živočichů</vt:lpstr>
      <vt:lpstr>Test 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Dum</cp:lastModifiedBy>
  <cp:revision>79</cp:revision>
  <dcterms:created xsi:type="dcterms:W3CDTF">2012-09-06T12:47:41Z</dcterms:created>
  <dcterms:modified xsi:type="dcterms:W3CDTF">2013-06-24T07:05:38Z</dcterms:modified>
</cp:coreProperties>
</file>