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68" r:id="rId4"/>
    <p:sldId id="258" r:id="rId5"/>
    <p:sldId id="264" r:id="rId6"/>
    <p:sldId id="270" r:id="rId7"/>
    <p:sldId id="271" r:id="rId8"/>
    <p:sldId id="272" r:id="rId9"/>
    <p:sldId id="262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nana.plant.kewgardens.arp.jpg" TargetMode="External"/><Relationship Id="rId2" Type="http://schemas.openxmlformats.org/officeDocument/2006/relationships/hyperlink" Target="http://cs.wikipedia.org/wiki/Soubor:Ambersweet_orang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oconut.png" TargetMode="External"/><Relationship Id="rId5" Type="http://schemas.openxmlformats.org/officeDocument/2006/relationships/hyperlink" Target="http://cs.wikipedia.org/wiki/Soubor:Cauliflorus_tree,_Kokoda_Track,_Papua_New_Guinea.jpg" TargetMode="External"/><Relationship Id="rId4" Type="http://schemas.openxmlformats.org/officeDocument/2006/relationships/hyperlink" Target="http://cs.wikipedia.org/wiki/Soubor:Starr_020630-0018_Ananas_comos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VY_52_INOVACE_36</a:t>
            </a:r>
            <a:r>
              <a:rPr lang="cs-CZ" sz="1800" dirty="0" smtClean="0"/>
              <a:t>_DOVÁŽENÉ OVOCE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DOVÁŽENÉ OVOCE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DOVÁŽENÉ OVOCE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b="1" dirty="0"/>
              <a:t>DOVÁŽENÉ OVOCE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25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.04.2013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7.ročník,V/2/X, Člověk a příroda, Přírodopis, </a:t>
            </a:r>
            <a:r>
              <a:rPr lang="cs-CZ" sz="1200" dirty="0"/>
              <a:t>DOVÁŽENÉ OVOCE,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813690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Ovoce dovážíme z nedostatku vlastního ovoce po celý rok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Dováží se z teplejších krajin(Maďarsko, Itálie…)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Příklady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Pomerančovník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Banánovník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Ananasovník</a:t>
            </a: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Fíkovník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kokosovník</a:t>
            </a: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Pomerančovník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2132856"/>
            <a:ext cx="8363272" cy="43204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Jsou to stromy, zřídka keře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Plodem je pomeranč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Kvalitní zdroj vitamínu C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068960"/>
            <a:ext cx="3044427" cy="3433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Banánovník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" y="1556792"/>
            <a:ext cx="8229600" cy="4525963"/>
          </a:xfrm>
        </p:spPr>
        <p:txBody>
          <a:bodyPr/>
          <a:lstStyle/>
          <a:p>
            <a:r>
              <a:rPr lang="cs-CZ" dirty="0" smtClean="0"/>
              <a:t>Mnohaletá bylina s dlouhými listy</a:t>
            </a:r>
          </a:p>
          <a:p>
            <a:r>
              <a:rPr lang="cs-CZ" dirty="0" smtClean="0"/>
              <a:t>Dosahuje výšky až 10 metrů</a:t>
            </a:r>
          </a:p>
          <a:p>
            <a:r>
              <a:rPr lang="cs-CZ" dirty="0" smtClean="0"/>
              <a:t>Plodem jsou banány</a:t>
            </a: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24944"/>
            <a:ext cx="3945632" cy="308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err="1" smtClean="0">
                <a:latin typeface="Arial" pitchFamily="34" charset="0"/>
                <a:cs typeface="Arial" pitchFamily="34" charset="0"/>
              </a:rPr>
              <a:t>Ananasovník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Mnohaletá tropická bylina</a:t>
            </a:r>
          </a:p>
          <a:p>
            <a:r>
              <a:rPr lang="cs-CZ" dirty="0" smtClean="0"/>
              <a:t>Květy vytvářejí klas</a:t>
            </a:r>
          </a:p>
          <a:p>
            <a:r>
              <a:rPr lang="cs-CZ" dirty="0" smtClean="0"/>
              <a:t>Klas se mění v plod - ananas</a:t>
            </a: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92896"/>
            <a:ext cx="2575173" cy="3433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70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>
                <a:latin typeface="Arial" pitchFamily="34" charset="0"/>
                <a:cs typeface="Arial" pitchFamily="34" charset="0"/>
              </a:rPr>
              <a:t>Fíkovník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97004"/>
            <a:ext cx="8229600" cy="4525963"/>
          </a:xfrm>
        </p:spPr>
        <p:txBody>
          <a:bodyPr/>
          <a:lstStyle/>
          <a:p>
            <a:r>
              <a:rPr lang="cs-CZ" dirty="0" smtClean="0"/>
              <a:t>Mohutný strom nebo keř</a:t>
            </a:r>
          </a:p>
          <a:p>
            <a:r>
              <a:rPr lang="cs-CZ" dirty="0" smtClean="0"/>
              <a:t>Hruškovité plody – fíky</a:t>
            </a:r>
          </a:p>
          <a:p>
            <a:r>
              <a:rPr lang="cs-CZ" dirty="0" smtClean="0"/>
              <a:t>Obsahují velké množství cukru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01008"/>
            <a:ext cx="3816424" cy="2862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3704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Kokosovník 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Palma vysoká až 20metrů</a:t>
            </a:r>
          </a:p>
          <a:p>
            <a:r>
              <a:rPr lang="cs-CZ" dirty="0" smtClean="0"/>
              <a:t>Plodem je kokosový ořech</a:t>
            </a:r>
          </a:p>
          <a:p>
            <a:r>
              <a:rPr lang="cs-CZ" dirty="0" smtClean="0"/>
              <a:t>Uvnitř je kokosové mléko</a:t>
            </a:r>
            <a:endParaRPr lang="cs-CZ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981" y="3861048"/>
            <a:ext cx="3744416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91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znáš dovážené ovoce?</a:t>
            </a:r>
            <a:endParaRPr lang="cs-CZ" dirty="0" smtClean="0"/>
          </a:p>
          <a:p>
            <a:pPr marL="400050" lvl="1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např.: pomeranč, banán, fík, kokosový ořech…..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Přiřaď k obrázkům správné název.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1872208" cy="1404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63" y="5068068"/>
            <a:ext cx="1287586" cy="1716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19885"/>
            <a:ext cx="1972816" cy="154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188" y="4816574"/>
            <a:ext cx="1522214" cy="1716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47864" y="406827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pomeranč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2654" y="47611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banánovník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5674965"/>
            <a:ext cx="2011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Kokosový ořech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349549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ananas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11" idx="1"/>
          </p:cNvCxnSpPr>
          <p:nvPr/>
        </p:nvCxnSpPr>
        <p:spPr>
          <a:xfrm flipH="1">
            <a:off x="2411760" y="3680157"/>
            <a:ext cx="936104" cy="19948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355976" y="4252940"/>
            <a:ext cx="1697212" cy="12642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499992" y="4068274"/>
            <a:ext cx="1224136" cy="8775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555776" y="4252940"/>
            <a:ext cx="786878" cy="14220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cs.wikipedia.org/wiki/Soubor:Ambersweet_oranges.jpg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cs.wikipedia.org/wiki/Soubor:Banana.plant.kewgardens.arp.jpg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cs.wikipedia.org/wiki/Soubor:Starr_020630-0018_Ananas_comosus.jpg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http://cs.wikipedia.org/wiki/Soubor:Cauliflorus_tree,_Kokoda_Track,_</a:t>
            </a:r>
            <a:r>
              <a:rPr lang="cs-CZ" dirty="0" smtClean="0">
                <a:hlinkClick r:id="rId5"/>
              </a:rPr>
              <a:t>Papua_New_Guinea.jpg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cs.wikipedia.org/wiki/Soubor:Coconut.png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0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175</Words>
  <Application>Microsoft Office PowerPoint</Application>
  <PresentationFormat>Předvádění na obrazovce (4:3)</PresentationFormat>
  <Paragraphs>63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DOVÁŽENÉ OVOCE</vt:lpstr>
      <vt:lpstr>Prezentace aplikace PowerPoint</vt:lpstr>
      <vt:lpstr>Pomerančovník </vt:lpstr>
      <vt:lpstr>Banánovník </vt:lpstr>
      <vt:lpstr>Ananasovník</vt:lpstr>
      <vt:lpstr>Fíkovník</vt:lpstr>
      <vt:lpstr>Kokosovník  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49</cp:revision>
  <dcterms:created xsi:type="dcterms:W3CDTF">2012-09-06T12:02:09Z</dcterms:created>
  <dcterms:modified xsi:type="dcterms:W3CDTF">2013-05-06T07:20:41Z</dcterms:modified>
</cp:coreProperties>
</file>