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6" r:id="rId2"/>
    <p:sldId id="256" r:id="rId3"/>
    <p:sldId id="268" r:id="rId4"/>
    <p:sldId id="258" r:id="rId5"/>
    <p:sldId id="264" r:id="rId6"/>
    <p:sldId id="270" r:id="rId7"/>
    <p:sldId id="271" r:id="rId8"/>
    <p:sldId id="262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E1AC6E-857D-4367-AFBB-CF119138C1A2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E120DA-4F25-4F22-B549-1D753415CF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2710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5987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5987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5987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yazinthe_rosa_3255.JPG" TargetMode="External"/><Relationship Id="rId3" Type="http://schemas.openxmlformats.org/officeDocument/2006/relationships/hyperlink" Target="http://cs.wikipedia.org/wiki/Soubor:Magnolia_liliiflora3.jpg" TargetMode="External"/><Relationship Id="rId7" Type="http://schemas.openxmlformats.org/officeDocument/2006/relationships/hyperlink" Target="http://cs.wikipedia.org/wiki/Soubor:Bild_003_tulpe_wp.jpg" TargetMode="External"/><Relationship Id="rId2" Type="http://schemas.openxmlformats.org/officeDocument/2006/relationships/hyperlink" Target="http://cs.wikipedia.org/wiki/Soubor:Hortensia-Bretagn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Narcissus_pseudonarcissus0.jpg" TargetMode="External"/><Relationship Id="rId5" Type="http://schemas.openxmlformats.org/officeDocument/2006/relationships/hyperlink" Target="http://cs.wikipedia.org/wiki/Soubor:Ch%C3%A2taignier_120807_1.jpg" TargetMode="External"/><Relationship Id="rId10" Type="http://schemas.openxmlformats.org/officeDocument/2006/relationships/hyperlink" Target="http://cs.wikipedia.org/wiki/Soubor:Murovec_habitus.JPG" TargetMode="External"/><Relationship Id="rId4" Type="http://schemas.openxmlformats.org/officeDocument/2006/relationships/hyperlink" Target="http://cs.wikipedia.org/wiki/Soubor:Ems_Mainzerstrasse.JPG" TargetMode="External"/><Relationship Id="rId9" Type="http://schemas.openxmlformats.org/officeDocument/2006/relationships/hyperlink" Target="http://cs.wikipedia.org/wiki/Soubor:Disocactus_flagelliformis_2010-03-2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VY_52_INOVACE_35</a:t>
            </a:r>
            <a:r>
              <a:rPr lang="cs-CZ" sz="1800" dirty="0" smtClean="0"/>
              <a:t>_POKOJOVÉ A OKRASNÉ ROSTLINY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POKOJOVÉ A OKRASNÉ </a:t>
            </a:r>
            <a:r>
              <a:rPr lang="cs-CZ" sz="1800" dirty="0" smtClean="0"/>
              <a:t>ROSTLINY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POKOJOVÉ A OKRASNÉ ROSTLINY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56490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8800" b="1" dirty="0"/>
              <a:t>POKOJOVÉ </a:t>
            </a:r>
            <a:r>
              <a:rPr lang="cs-CZ" sz="8800" b="1" dirty="0" smtClean="0"/>
              <a:t>                       A </a:t>
            </a:r>
            <a:r>
              <a:rPr lang="cs-CZ" sz="8800" b="1" dirty="0"/>
              <a:t>OKRASNÉ ROSTLINY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Němec, 26.04.2013, 7.ročník,V/2/X, Člověk a příroda, Přírodopis, </a:t>
            </a:r>
            <a:r>
              <a:rPr lang="cs-CZ" sz="1200" dirty="0"/>
              <a:t>POKOJOVÉ A OKRASNÉ ROSTLINY,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interaktivní práce žák - tabule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1772816"/>
            <a:ext cx="813690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6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Pěstujeme je pro ozdobu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zahrad – keře a okrasné stromy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veřejných prostranství – keře </a:t>
            </a: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                a </a:t>
            </a: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okrasné stromy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bytů – choulostivé druhy okrasných rostlin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3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ahrádek- otužilé druhy okrasných rostlin</a:t>
            </a:r>
            <a:endParaRPr lang="cs-CZ" sz="3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447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Druhy okrasných keřů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2132856"/>
            <a:ext cx="8363272" cy="43204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Hortenzie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Magnolie </a:t>
            </a:r>
          </a:p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844824"/>
            <a:ext cx="3377683" cy="2250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3620" y="4288532"/>
            <a:ext cx="1927101" cy="2569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19710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Druhy okrasných stromů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08920"/>
            <a:ext cx="8229600" cy="4525963"/>
          </a:xfrm>
        </p:spPr>
        <p:txBody>
          <a:bodyPr/>
          <a:lstStyle/>
          <a:p>
            <a:r>
              <a:rPr lang="cs-CZ" dirty="0" err="1" smtClean="0"/>
              <a:t>Ambroně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Kaštanovník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5936" y="2060848"/>
            <a:ext cx="2748232" cy="20611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26179" y="4535142"/>
            <a:ext cx="2687989" cy="205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79549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Cibulovité květiny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Narcisy				</a:t>
            </a:r>
          </a:p>
          <a:p>
            <a:endParaRPr lang="cs-CZ" dirty="0"/>
          </a:p>
          <a:p>
            <a:pPr lvl="8"/>
            <a:endParaRPr lang="cs-CZ" dirty="0" smtClean="0"/>
          </a:p>
          <a:p>
            <a:r>
              <a:rPr lang="cs-CZ" dirty="0" smtClean="0"/>
              <a:t>                                                Hyacinty </a:t>
            </a:r>
            <a:endParaRPr lang="cs-CZ" dirty="0"/>
          </a:p>
          <a:p>
            <a:r>
              <a:rPr lang="cs-CZ" dirty="0" smtClean="0"/>
              <a:t>Tulipány 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28875" y="908720"/>
            <a:ext cx="2143125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28875" y="4004103"/>
            <a:ext cx="2143995" cy="28538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5" y="3212976"/>
            <a:ext cx="2145027" cy="3217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47033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Pokojové rostliny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97004"/>
            <a:ext cx="8229600" cy="4525963"/>
          </a:xfrm>
        </p:spPr>
        <p:txBody>
          <a:bodyPr/>
          <a:lstStyle/>
          <a:p>
            <a:r>
              <a:rPr lang="cs-CZ" dirty="0" smtClean="0"/>
              <a:t>Kaktus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               Orchidej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9800" y="1052736"/>
            <a:ext cx="2600704" cy="31407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645025"/>
            <a:ext cx="2596310" cy="30015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13704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znáš okrasné rostliny?</a:t>
            </a:r>
          </a:p>
          <a:p>
            <a:pPr marL="400050" lvl="1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Např.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kaktusy, orchidej, tulipán, narcisy, hyacinty,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ambroně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magnolie…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Přiřaď k obrázku správný název.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45023"/>
            <a:ext cx="1073150" cy="1426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159" y="5301208"/>
            <a:ext cx="1082551" cy="1249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678080"/>
            <a:ext cx="1632644" cy="1247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1333" y="5071392"/>
            <a:ext cx="1833116" cy="1220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75856" y="439894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tulipán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01449" y="592105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orchidej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511654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kaštanovník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367808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hortenzie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355976" y="3862746"/>
            <a:ext cx="1584176" cy="14384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4" idx="1"/>
          </p:cNvCxnSpPr>
          <p:nvPr/>
        </p:nvCxnSpPr>
        <p:spPr>
          <a:xfrm flipH="1" flipV="1">
            <a:off x="1907705" y="4047413"/>
            <a:ext cx="1368151" cy="5361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4169798" y="4398943"/>
            <a:ext cx="2051535" cy="9022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2051720" y="5926189"/>
            <a:ext cx="1080120" cy="1795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3823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77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cs.wikipedia.org/wiki/Soubor:Hortensia-Bretagne.jpg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cs.wikipedia.org/wiki/Soubor:Magnolia_liliiflora3.jpg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cs.wikipedia.org/wiki/Soubor:Ems_Mainzerstrasse.JPG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cs.wikipedia.org/wiki/Soubor:Ch%C3%A2taignier_120807_1.jpg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cs.wikipedia.org/wiki/Soubor:Narcissus_pseudonarcissus0.jpg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cs.wikipedia.org/wiki/Soubor:Bild_003_tulpe_wp.jpg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cs.wikipedia.org/wiki/Soubor:Hyazinthe_rosa_3255.JPG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cs.wikipedia.org/wiki/Soubor:Disocactus_flagelliformis_2010-03-26.JPG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cs.wikipedia.org/wiki/Soubor:Murovec_habitus.JPG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9076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470</TotalTime>
  <Words>145</Words>
  <Application>Microsoft Office PowerPoint</Application>
  <PresentationFormat>Předvádění na obrazovce (4:3)</PresentationFormat>
  <Paragraphs>63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POKOJOVÉ                        A OKRASNÉ ROSTLINY</vt:lpstr>
      <vt:lpstr>Snímek 3</vt:lpstr>
      <vt:lpstr>Druhy okrasných keřů</vt:lpstr>
      <vt:lpstr>Druhy okrasných stromů</vt:lpstr>
      <vt:lpstr>Cibulovité květiny  </vt:lpstr>
      <vt:lpstr>Pokojové rostliny</vt:lpstr>
      <vt:lpstr>Test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Dum</cp:lastModifiedBy>
  <cp:revision>54</cp:revision>
  <dcterms:created xsi:type="dcterms:W3CDTF">2012-09-06T12:02:09Z</dcterms:created>
  <dcterms:modified xsi:type="dcterms:W3CDTF">2013-06-24T07:07:01Z</dcterms:modified>
</cp:coreProperties>
</file>