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159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075FD3-5828-46B1-B9AA-7F35B5FDD296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D1B9452-FD7E-46C8-B0B2-4E794B8C91F9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err="1" smtClean="0"/>
              <a:t>Ing.Lenka</a:t>
            </a:r>
            <a:r>
              <a:rPr lang="cs-CZ" dirty="0" smtClean="0"/>
              <a:t> </a:t>
            </a:r>
            <a:r>
              <a:rPr lang="cs-CZ" dirty="0" err="1" smtClean="0"/>
              <a:t>Bombera</a:t>
            </a:r>
            <a:r>
              <a:rPr lang="cs-CZ" dirty="0" smtClean="0"/>
              <a:t> Piskačová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Poptávka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4744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61546553"/>
              </p:ext>
            </p:extLst>
          </p:nvPr>
        </p:nvGraphicFramePr>
        <p:xfrm>
          <a:off x="1143000" y="731838"/>
          <a:ext cx="6912768" cy="3833802"/>
        </p:xfrm>
        <a:graphic>
          <a:graphicData uri="http://schemas.openxmlformats.org/drawingml/2006/table">
            <a:tbl>
              <a:tblPr/>
              <a:tblGrid>
                <a:gridCol w="1868033"/>
                <a:gridCol w="5044735"/>
              </a:tblGrid>
              <a:tr h="30481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37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smtClean="0"/>
                        <a:t>VY_11_INOVACE_ADP55</a:t>
                      </a:r>
                      <a:endParaRPr lang="cs-CZ" sz="1200" dirty="0" smtClean="0"/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ADP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Tematický okruh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Písemnosti při nákupu a prodeji zboží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Poptávka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3.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980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Ing.Lenka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Bombera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 Piskačová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23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19.7.2012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126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33" marR="91433" marT="45727" marB="4572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Žáci se seznámí se strukturou obchodního dopisu Poptávka</a:t>
                      </a:r>
                    </a:p>
                  </a:txBody>
                  <a:tcPr marL="91433" marR="91433" marT="45727" marB="4572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941168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61518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389440" cy="5865832"/>
          </a:xfrm>
        </p:spPr>
        <p:txBody>
          <a:bodyPr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POPTÁVKA</a:t>
            </a:r>
          </a:p>
          <a:p>
            <a:endParaRPr lang="cs-CZ" dirty="0"/>
          </a:p>
          <a:p>
            <a:endParaRPr lang="cs-CZ" dirty="0" smtClean="0"/>
          </a:p>
          <a:p>
            <a:pPr algn="just"/>
            <a:r>
              <a:rPr lang="cs-CZ" dirty="0" smtClean="0"/>
              <a:t>- obchodní dopis, kterým odběratel hledá vhodného dodavatele nebo kterým projevuje zájem o navázání obchodních kontaktů.</a:t>
            </a:r>
          </a:p>
          <a:p>
            <a:pPr algn="just"/>
            <a:endParaRPr lang="cs-CZ" dirty="0"/>
          </a:p>
          <a:p>
            <a:pPr algn="just"/>
            <a:r>
              <a:rPr lang="cs-CZ" dirty="0" smtClean="0"/>
              <a:t>- poptávka je nezávazná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699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764704"/>
            <a:ext cx="7245424" cy="5649808"/>
          </a:xfrm>
        </p:spPr>
        <p:txBody>
          <a:bodyPr/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STRUKTURA OBCHODNÍHO DOPISU – POPTÁVKA</a:t>
            </a:r>
          </a:p>
          <a:p>
            <a:endParaRPr lang="cs-CZ" dirty="0"/>
          </a:p>
          <a:p>
            <a:r>
              <a:rPr lang="cs-CZ" b="1" dirty="0" smtClean="0"/>
              <a:t>- zdroj informací o dodavateli</a:t>
            </a:r>
          </a:p>
          <a:p>
            <a:r>
              <a:rPr lang="cs-CZ" dirty="0" smtClean="0"/>
              <a:t>Př. </a:t>
            </a:r>
            <a:r>
              <a:rPr lang="cs-CZ" i="1" dirty="0" smtClean="0"/>
              <a:t>Jste známým výrobcem ……….</a:t>
            </a:r>
          </a:p>
          <a:p>
            <a:r>
              <a:rPr lang="cs-CZ" i="1" dirty="0"/>
              <a:t> </a:t>
            </a:r>
            <a:r>
              <a:rPr lang="cs-CZ" i="1" dirty="0" smtClean="0"/>
              <a:t>     Z Vašich internetových stránek jsme se dozvěděli,………</a:t>
            </a:r>
          </a:p>
          <a:p>
            <a:endParaRPr lang="cs-CZ" dirty="0" smtClean="0"/>
          </a:p>
          <a:p>
            <a:r>
              <a:rPr lang="cs-CZ" b="1" dirty="0" smtClean="0"/>
              <a:t>- popis případné objednávky</a:t>
            </a:r>
          </a:p>
          <a:p>
            <a:r>
              <a:rPr lang="cs-CZ" dirty="0" smtClean="0"/>
              <a:t>Př</a:t>
            </a:r>
            <a:r>
              <a:rPr lang="cs-CZ" i="1" dirty="0" smtClean="0"/>
              <a:t>. Máme zájem  o dlouhodobější spolupráci v oblasti ……….</a:t>
            </a:r>
            <a:endParaRPr lang="cs-CZ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712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731520"/>
            <a:ext cx="8136904" cy="536177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- </a:t>
            </a:r>
            <a:r>
              <a:rPr lang="cs-CZ" b="1" dirty="0" smtClean="0"/>
              <a:t>dodací podmínky</a:t>
            </a:r>
          </a:p>
          <a:p>
            <a:pPr algn="just"/>
            <a:r>
              <a:rPr lang="cs-CZ" dirty="0" smtClean="0"/>
              <a:t>Př. </a:t>
            </a:r>
            <a:r>
              <a:rPr lang="cs-CZ" i="1" dirty="0" smtClean="0"/>
              <a:t>Máme v úmyslu odebírat větší množství, uvítali bychom množstevní slevu.</a:t>
            </a:r>
          </a:p>
          <a:p>
            <a:pPr algn="just"/>
            <a:endParaRPr lang="cs-CZ" i="1" dirty="0"/>
          </a:p>
          <a:p>
            <a:pPr algn="just"/>
            <a:r>
              <a:rPr lang="cs-CZ" i="1" dirty="0" smtClean="0"/>
              <a:t>- </a:t>
            </a:r>
            <a:r>
              <a:rPr lang="cs-CZ" b="1" dirty="0" smtClean="0"/>
              <a:t>výzva k zaslání nabídky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514583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12</TotalTime>
  <Words>138</Words>
  <Application>Microsoft Office PowerPoint</Application>
  <PresentationFormat>Předvádění na obrazovce (4:3)</PresentationFormat>
  <Paragraphs>44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Aerodynamika</vt:lpstr>
      <vt:lpstr>Poptávka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U203UCITEL</dc:creator>
  <cp:lastModifiedBy>sbor1</cp:lastModifiedBy>
  <cp:revision>7</cp:revision>
  <dcterms:created xsi:type="dcterms:W3CDTF">2013-02-21T08:55:53Z</dcterms:created>
  <dcterms:modified xsi:type="dcterms:W3CDTF">2013-06-24T07:31:19Z</dcterms:modified>
</cp:coreProperties>
</file>