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A6CAA-A42E-4521-BDD1-44FEDFD7870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D4419-AD06-42FB-B9BB-BB994FE90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2230E-62CE-479E-B088-A92384206BE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949D7-35AD-4AF6-950D-A6952F3B3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8D1D0-0299-41EA-9819-01D00ACB58B3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D6152-F14A-42A5-8E33-F2CEC430A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27879-8CF2-476E-9414-D714FC33D900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A7CD0-12CE-4EF6-8222-64F9B9C2B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2148B-22B3-4647-A0A7-6AB5A841911A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C4A7A-08B6-43A1-8890-F88178BCF7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C9220-2BCC-4BD4-9CFE-69BD901186DA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48825-63BB-42D8-8CF3-29D6A99D4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106A2A-CFB8-46FE-9ECA-57683A63F32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A6911-DADF-4325-B715-7A694D6CD1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F9052-466D-4C6B-AC41-BD44373FE9FC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26D3D-150A-450D-BBD2-7854FF75B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6238F-2995-4A74-9622-78B4580B5994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AEA3E-2965-4B67-A573-B850916DD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1CD62-D9C0-4DBA-B984-B8F9E51E39D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DB3C7-1ADD-49A8-AE76-104B64E98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B895D-BC74-432E-8844-F5BEB304FD33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FAD00-604C-4E06-BB4C-C4B0DE6F6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3509F0-4F68-4B31-9B76-EDEF79252ADD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9F74851-BCFA-4492-9DA9-4565BE77AC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86" r:id="rId9"/>
    <p:sldLayoutId id="2147483677" r:id="rId10"/>
    <p:sldLayoutId id="2147483676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r>
              <a:rPr lang="cs-CZ" smtClean="0"/>
              <a:t>Ing.Lenka Bombera Piskačová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Nabídka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</p:nvPr>
        </p:nvGraphicFramePr>
        <p:xfrm>
          <a:off x="1143000" y="731838"/>
          <a:ext cx="6911975" cy="383381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VY_11_INOVACE_ADP56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ADP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Písemnosti při nákupu zboží a prodeji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Nabídka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19.7.2012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strukturou obchodního dopisu - Nabídka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437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4941888"/>
            <a:ext cx="5761037" cy="125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750" y="731838"/>
            <a:ext cx="8280400" cy="5649912"/>
          </a:xfrm>
        </p:spPr>
        <p:txBody>
          <a:bodyPr/>
          <a:lstStyle/>
          <a:p>
            <a:pPr algn="ctr"/>
            <a:r>
              <a:rPr lang="cs-CZ" sz="2800" b="1" u="sng" smtClean="0">
                <a:solidFill>
                  <a:srgbClr val="FF0000"/>
                </a:solidFill>
              </a:rPr>
              <a:t>NABÍDKA</a:t>
            </a:r>
          </a:p>
          <a:p>
            <a:pPr algn="just"/>
            <a:endParaRPr lang="cs-CZ" smtClean="0"/>
          </a:p>
          <a:p>
            <a:pPr algn="just"/>
            <a:endParaRPr lang="cs-CZ" smtClean="0"/>
          </a:p>
          <a:p>
            <a:pPr algn="just"/>
            <a:endParaRPr lang="cs-CZ" smtClean="0"/>
          </a:p>
          <a:p>
            <a:pPr algn="just"/>
            <a:r>
              <a:rPr lang="cs-CZ" smtClean="0"/>
              <a:t>- </a:t>
            </a:r>
            <a:r>
              <a:rPr lang="cs-CZ" smtClean="0">
                <a:solidFill>
                  <a:srgbClr val="FF0000"/>
                </a:solidFill>
              </a:rPr>
              <a:t>nevyžádaná</a:t>
            </a:r>
            <a:r>
              <a:rPr lang="cs-CZ" smtClean="0"/>
              <a:t> – zasílá dodavatel z vlastní iniciativy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- informativní, propagační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- prostředek reklamy = reklamní písemnost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7605713" cy="5505450"/>
          </a:xfrm>
        </p:spPr>
        <p:txBody>
          <a:bodyPr rtlCol="0">
            <a:normAutofit/>
          </a:bodyPr>
          <a:lstStyle/>
          <a:p>
            <a:pPr indent="-182880" algn="just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algn="just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algn="just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cs-CZ" dirty="0" smtClean="0">
                <a:solidFill>
                  <a:srgbClr val="FF0000"/>
                </a:solidFill>
              </a:rPr>
              <a:t>vyžádána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– odpověď na poptávku</a:t>
            </a:r>
          </a:p>
          <a:p>
            <a:pPr indent="-182880" algn="just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algn="just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 dodavatel sděluje požadované informace, přikládá např. vzorky, prospekty, katalogy</a:t>
            </a:r>
          </a:p>
          <a:p>
            <a:pPr indent="-182880" algn="just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7389813" cy="5434012"/>
          </a:xfrm>
        </p:spPr>
        <p:txBody>
          <a:bodyPr/>
          <a:lstStyle/>
          <a:p>
            <a:pPr algn="ctr"/>
            <a:r>
              <a:rPr lang="cs-CZ" sz="2800" smtClean="0">
                <a:solidFill>
                  <a:srgbClr val="FF0000"/>
                </a:solidFill>
              </a:rPr>
              <a:t>Struktura obchodního dopisu NABÍDKA</a:t>
            </a:r>
          </a:p>
          <a:p>
            <a:pPr algn="just"/>
            <a:r>
              <a:rPr lang="cs-CZ" sz="2800" smtClean="0">
                <a:solidFill>
                  <a:srgbClr val="FF0000"/>
                </a:solidFill>
              </a:rPr>
              <a:t>(vyžádaná)</a:t>
            </a:r>
          </a:p>
          <a:p>
            <a:pPr algn="just"/>
            <a:endParaRPr lang="cs-CZ" sz="2800" smtClean="0">
              <a:solidFill>
                <a:srgbClr val="FF0000"/>
              </a:solidFill>
            </a:endParaRPr>
          </a:p>
          <a:p>
            <a:pPr algn="just"/>
            <a:r>
              <a:rPr lang="cs-CZ" sz="2800" smtClean="0">
                <a:solidFill>
                  <a:srgbClr val="FF0000"/>
                </a:solidFill>
              </a:rPr>
              <a:t>- </a:t>
            </a:r>
            <a:r>
              <a:rPr lang="cs-CZ" sz="2800" smtClean="0">
                <a:solidFill>
                  <a:schemeClr val="tx1"/>
                </a:solidFill>
              </a:rPr>
              <a:t>poděkování za poptávku</a:t>
            </a:r>
          </a:p>
          <a:p>
            <a:pPr algn="just"/>
            <a:r>
              <a:rPr lang="cs-CZ" sz="2800" smtClean="0">
                <a:solidFill>
                  <a:schemeClr val="tx1"/>
                </a:solidFill>
              </a:rPr>
              <a:t>- popis nabízeného zboží</a:t>
            </a:r>
          </a:p>
          <a:p>
            <a:pPr algn="just"/>
            <a:r>
              <a:rPr lang="cs-CZ" sz="2800" smtClean="0">
                <a:solidFill>
                  <a:schemeClr val="tx1"/>
                </a:solidFill>
              </a:rPr>
              <a:t>- stanovení dodacích podmínek (lhůta, místo dodání, cena, doprava ….)</a:t>
            </a:r>
          </a:p>
          <a:p>
            <a:pPr algn="just"/>
            <a:r>
              <a:rPr lang="cs-CZ" sz="2800" smtClean="0">
                <a:solidFill>
                  <a:schemeClr val="tx1"/>
                </a:solidFill>
              </a:rPr>
              <a:t>- výzva k objednávce</a:t>
            </a:r>
          </a:p>
          <a:p>
            <a:pPr algn="just"/>
            <a:endParaRPr lang="cs-CZ" sz="2800" smtClean="0">
              <a:solidFill>
                <a:srgbClr val="FF0000"/>
              </a:solidFill>
            </a:endParaRPr>
          </a:p>
          <a:p>
            <a:pPr algn="just"/>
            <a:endParaRPr lang="cs-CZ" sz="280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</TotalTime>
  <Words>100</Words>
  <Application>Microsoft Office PowerPoint</Application>
  <PresentationFormat>On-screen Show (4:3)</PresentationFormat>
  <Paragraphs>44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5</vt:i4>
      </vt:variant>
    </vt:vector>
  </HeadingPairs>
  <TitlesOfParts>
    <vt:vector size="14" baseType="lpstr">
      <vt:lpstr>Trebuchet MS</vt:lpstr>
      <vt:lpstr>Arial</vt:lpstr>
      <vt:lpstr>Georgia</vt:lpstr>
      <vt:lpstr>Calibri</vt:lpstr>
      <vt:lpstr>Century Gothic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U203UCITEL</dc:creator>
  <cp:lastModifiedBy>DUM</cp:lastModifiedBy>
  <cp:revision>8</cp:revision>
  <dcterms:created xsi:type="dcterms:W3CDTF">2013-02-21T08:55:53Z</dcterms:created>
  <dcterms:modified xsi:type="dcterms:W3CDTF">2013-06-24T07:44:22Z</dcterms:modified>
</cp:coreProperties>
</file>