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63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D075FD3-5828-46B1-B9AA-7F35B5FDD296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D1B9452-FD7E-46C8-B0B2-4E794B8C91F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Ing. Lenka </a:t>
            </a:r>
            <a:r>
              <a:rPr lang="cs-CZ" dirty="0" err="1" smtClean="0"/>
              <a:t>Bombera</a:t>
            </a:r>
            <a:r>
              <a:rPr lang="cs-CZ" dirty="0" smtClean="0"/>
              <a:t> Piskačová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Objednávka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474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786883155"/>
              </p:ext>
            </p:extLst>
          </p:nvPr>
        </p:nvGraphicFramePr>
        <p:xfrm>
          <a:off x="1143000" y="731838"/>
          <a:ext cx="6912768" cy="3833802"/>
        </p:xfrm>
        <a:graphic>
          <a:graphicData uri="http://schemas.openxmlformats.org/drawingml/2006/table">
            <a:tbl>
              <a:tblPr/>
              <a:tblGrid>
                <a:gridCol w="1868033"/>
                <a:gridCol w="5044735"/>
              </a:tblGrid>
              <a:tr h="3048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smtClean="0"/>
                        <a:t>VY_11_INOVACE_ADP57</a:t>
                      </a:r>
                      <a:endParaRPr lang="cs-CZ" sz="1200" dirty="0" smtClean="0"/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ADP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Tematický okruh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Písemnosti při nákupu a prodeji zboží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Objednávka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3.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Ing.Lenka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Bombera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Piskačová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19.7.2012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2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Žáci se seznámí se základními druhy pojištění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941168"/>
            <a:ext cx="5761037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151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317432" cy="5649808"/>
          </a:xfrm>
        </p:spPr>
        <p:txBody>
          <a:bodyPr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OBJEDNÁVKA</a:t>
            </a:r>
          </a:p>
          <a:p>
            <a:endParaRPr lang="cs-CZ" dirty="0"/>
          </a:p>
          <a:p>
            <a:pPr algn="just"/>
            <a:r>
              <a:rPr lang="cs-CZ" dirty="0" smtClean="0"/>
              <a:t>-  zákazník objednává žádané zboží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- objednávka obsahuje pořadové číslo, datum a všechny dohodnuté podmínky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- formulář, individuální dopis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- objednávku sjednanou ústně nebo telefonicky je třeba potvrdit písemně.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808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461448" cy="5649808"/>
          </a:xfrm>
        </p:spPr>
        <p:txBody>
          <a:bodyPr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STRUKTURA OBJEDNÁVKY</a:t>
            </a:r>
          </a:p>
          <a:p>
            <a:pPr marL="45720" indent="0" algn="just">
              <a:buNone/>
            </a:pPr>
            <a:endParaRPr lang="cs-CZ" dirty="0"/>
          </a:p>
          <a:p>
            <a:pPr algn="just"/>
            <a:r>
              <a:rPr lang="cs-CZ" dirty="0" smtClean="0"/>
              <a:t>1.) Poděkování za nabídku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2.) Popis objednávaného zboží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3.) Dodací podmínky ( množství, jakost, </a:t>
            </a:r>
            <a:r>
              <a:rPr lang="cs-CZ" dirty="0" smtClean="0"/>
              <a:t>cena, termín, způsob dodání a placení )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4.) závěr, pozdrav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5729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</TotalTime>
  <Words>123</Words>
  <Application>Microsoft Office PowerPoint</Application>
  <PresentationFormat>Předvádění na obrazovce (4:3)</PresentationFormat>
  <Paragraphs>42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Aerodynamika</vt:lpstr>
      <vt:lpstr>Objednávka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U203UCITEL</dc:creator>
  <cp:lastModifiedBy>sbor1</cp:lastModifiedBy>
  <cp:revision>6</cp:revision>
  <dcterms:created xsi:type="dcterms:W3CDTF">2013-02-21T08:55:53Z</dcterms:created>
  <dcterms:modified xsi:type="dcterms:W3CDTF">2013-06-24T07:33:06Z</dcterms:modified>
</cp:coreProperties>
</file>