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Formáty obálek, formáty papírů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12255117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VY_11_INOVACE_ADP53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Úprava obchodních dopisů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Formáty obálek a papírů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17.7.2012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základními formáty obálek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papírů.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5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433784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Dopisní obálky</a:t>
            </a:r>
          </a:p>
          <a:p>
            <a:endParaRPr lang="cs-CZ" dirty="0"/>
          </a:p>
          <a:p>
            <a:pPr algn="just"/>
            <a:r>
              <a:rPr lang="cs-CZ" dirty="0" smtClean="0"/>
              <a:t>DL – obálky třetinové – mohou mít okénko na adresu vpravo nebo vlevo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C5/C6 – pro automatické vkládání písemností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C5 – obálky </a:t>
            </a:r>
            <a:r>
              <a:rPr lang="cs-CZ" dirty="0" err="1" smtClean="0"/>
              <a:t>půlkové</a:t>
            </a:r>
            <a:r>
              <a:rPr lang="cs-CZ" dirty="0" smtClean="0"/>
              <a:t> – písemnosti většího formátu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C4 – obálky listové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2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485772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Dopisní papíry</a:t>
            </a:r>
          </a:p>
          <a:p>
            <a:endParaRPr lang="cs-CZ" dirty="0"/>
          </a:p>
          <a:p>
            <a:pPr algn="just"/>
            <a:r>
              <a:rPr lang="cs-CZ" dirty="0" smtClean="0"/>
              <a:t>Pro obchodní a úřední korespondenci se nejčastěji používají dopisní papíry formátu A4 ( 210x 297mm).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Rozměry a úpravu dopisních papírů stanoví ČSN Dopisní papíry pro obchodní a úřední korespondenci.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Pokyny pro grafickou úpravu textů a formální uspořádání obchodních a úředních dopisů opět upravuje ČSN.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0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145752"/>
          </a:xfrm>
        </p:spPr>
        <p:txBody>
          <a:bodyPr>
            <a:normAutofit fontScale="925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Formáty papírů</a:t>
            </a:r>
          </a:p>
          <a:p>
            <a:endParaRPr lang="cs-CZ" dirty="0"/>
          </a:p>
          <a:p>
            <a:r>
              <a:rPr lang="cs-CZ" dirty="0" smtClean="0"/>
              <a:t>-standardní formáty papíru posle ISO 216, řada A</a:t>
            </a:r>
            <a:endParaRPr lang="cs-CZ" dirty="0"/>
          </a:p>
          <a:p>
            <a:r>
              <a:rPr lang="cs-CZ" dirty="0" smtClean="0"/>
              <a:t>A0 – 841 x 1189 mm</a:t>
            </a:r>
          </a:p>
          <a:p>
            <a:r>
              <a:rPr lang="cs-CZ" dirty="0" smtClean="0"/>
              <a:t>A1 – 841 x  594  mm</a:t>
            </a:r>
          </a:p>
          <a:p>
            <a:r>
              <a:rPr lang="cs-CZ" dirty="0" smtClean="0"/>
              <a:t>A2 – 420 x  594  mm</a:t>
            </a:r>
          </a:p>
          <a:p>
            <a:r>
              <a:rPr lang="cs-CZ" dirty="0" smtClean="0"/>
              <a:t>A3 – 420 x  297  mm</a:t>
            </a:r>
          </a:p>
          <a:p>
            <a:r>
              <a:rPr lang="cs-CZ" dirty="0" smtClean="0"/>
              <a:t>A4 – 210 x  297  mm</a:t>
            </a:r>
          </a:p>
          <a:p>
            <a:r>
              <a:rPr lang="cs-CZ" dirty="0" smtClean="0"/>
              <a:t>A5 -  210 x 148  mm</a:t>
            </a:r>
          </a:p>
          <a:p>
            <a:r>
              <a:rPr lang="cs-CZ" dirty="0" smtClean="0"/>
              <a:t>A6 -  105 x  148  mm</a:t>
            </a:r>
          </a:p>
          <a:p>
            <a:r>
              <a:rPr lang="cs-CZ" dirty="0" smtClean="0"/>
              <a:t>A7 -  105 x   74   mm</a:t>
            </a:r>
          </a:p>
          <a:p>
            <a:r>
              <a:rPr lang="cs-CZ" dirty="0" smtClean="0"/>
              <a:t>A8 -   52 x    74 mm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81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</TotalTime>
  <Words>209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Formáty obálek, formáty papírů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SŠGaS06</cp:lastModifiedBy>
  <cp:revision>6</cp:revision>
  <dcterms:created xsi:type="dcterms:W3CDTF">2013-02-21T08:55:53Z</dcterms:created>
  <dcterms:modified xsi:type="dcterms:W3CDTF">2013-06-24T08:24:00Z</dcterms:modified>
</cp:coreProperties>
</file>