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Stylizace a struktura obchodního dopisu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74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258273450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VY_11_INOVACE_ADP52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ADP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Obchodní korespondence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Stylizace a struktura obchodního dopisu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17.7.2012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základní stylizací a strukturou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obchodního dopisu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941168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9932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533456" cy="5721816"/>
          </a:xfrm>
        </p:spPr>
        <p:txBody>
          <a:bodyPr/>
          <a:lstStyle/>
          <a:p>
            <a:endParaRPr lang="cs-CZ" dirty="0" smtClean="0"/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Stylizace obchodního dopisu</a:t>
            </a:r>
          </a:p>
          <a:p>
            <a:endParaRPr lang="cs-CZ" dirty="0"/>
          </a:p>
          <a:p>
            <a:r>
              <a:rPr lang="cs-CZ" dirty="0" smtClean="0"/>
              <a:t>1.) shromáždíme dostupné podklady</a:t>
            </a:r>
          </a:p>
          <a:p>
            <a:endParaRPr lang="cs-CZ" dirty="0"/>
          </a:p>
          <a:p>
            <a:r>
              <a:rPr lang="cs-CZ" dirty="0" smtClean="0"/>
              <a:t>2.) prostudujeme materiály</a:t>
            </a:r>
          </a:p>
          <a:p>
            <a:endParaRPr lang="cs-CZ" dirty="0"/>
          </a:p>
          <a:p>
            <a:r>
              <a:rPr lang="cs-CZ" dirty="0" smtClean="0"/>
              <a:t>3.) promyslíme obsah dopisu</a:t>
            </a:r>
          </a:p>
          <a:p>
            <a:endParaRPr lang="cs-CZ" dirty="0"/>
          </a:p>
          <a:p>
            <a:r>
              <a:rPr lang="cs-CZ" dirty="0" smtClean="0"/>
              <a:t>4.) myšlenky logicky stylizujeme</a:t>
            </a:r>
          </a:p>
          <a:p>
            <a:endParaRPr lang="cs-CZ" dirty="0"/>
          </a:p>
          <a:p>
            <a:r>
              <a:rPr lang="cs-CZ" dirty="0" smtClean="0"/>
              <a:t>5.) určíme druh a formát papíru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2931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731520"/>
            <a:ext cx="7704856" cy="514575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Sloh obchodního dopisu:</a:t>
            </a:r>
          </a:p>
          <a:p>
            <a:endParaRPr lang="cs-CZ" dirty="0"/>
          </a:p>
          <a:p>
            <a:r>
              <a:rPr lang="cs-CZ" dirty="0" smtClean="0"/>
              <a:t>- pravdivý</a:t>
            </a:r>
          </a:p>
          <a:p>
            <a:endParaRPr lang="cs-CZ" dirty="0"/>
          </a:p>
          <a:p>
            <a:r>
              <a:rPr lang="cs-CZ" dirty="0" smtClean="0"/>
              <a:t>- logický</a:t>
            </a:r>
          </a:p>
          <a:p>
            <a:endParaRPr lang="cs-CZ" dirty="0"/>
          </a:p>
          <a:p>
            <a:r>
              <a:rPr lang="cs-CZ" dirty="0" smtClean="0"/>
              <a:t>- přehledný</a:t>
            </a:r>
          </a:p>
          <a:p>
            <a:endParaRPr lang="cs-CZ" dirty="0"/>
          </a:p>
          <a:p>
            <a:r>
              <a:rPr lang="cs-CZ" dirty="0" smtClean="0"/>
              <a:t>- srozumitelný</a:t>
            </a:r>
          </a:p>
          <a:p>
            <a:endParaRPr lang="cs-CZ" dirty="0"/>
          </a:p>
          <a:p>
            <a:r>
              <a:rPr lang="cs-CZ" dirty="0" smtClean="0"/>
              <a:t>- stručný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264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764704"/>
            <a:ext cx="7632848" cy="55778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Osnova obchodního dopisu:</a:t>
            </a:r>
          </a:p>
          <a:p>
            <a:endParaRPr lang="cs-CZ" dirty="0"/>
          </a:p>
          <a:p>
            <a:r>
              <a:rPr lang="cs-CZ" dirty="0" smtClean="0"/>
              <a:t>1.) oslovení, úvod</a:t>
            </a:r>
          </a:p>
          <a:p>
            <a:endParaRPr lang="cs-CZ" dirty="0"/>
          </a:p>
          <a:p>
            <a:r>
              <a:rPr lang="cs-CZ" dirty="0" smtClean="0"/>
              <a:t>2.) charakteristika zboží,</a:t>
            </a:r>
          </a:p>
          <a:p>
            <a:r>
              <a:rPr lang="cs-CZ" dirty="0"/>
              <a:t> </a:t>
            </a:r>
            <a:r>
              <a:rPr lang="cs-CZ" dirty="0" smtClean="0"/>
              <a:t>     popsání situace,</a:t>
            </a:r>
          </a:p>
          <a:p>
            <a:r>
              <a:rPr lang="cs-CZ" dirty="0"/>
              <a:t> </a:t>
            </a:r>
            <a:r>
              <a:rPr lang="cs-CZ" dirty="0" smtClean="0"/>
              <a:t>     důsledky popsané situace</a:t>
            </a:r>
          </a:p>
          <a:p>
            <a:endParaRPr lang="cs-CZ" dirty="0"/>
          </a:p>
          <a:p>
            <a:r>
              <a:rPr lang="cs-CZ" dirty="0" smtClean="0"/>
              <a:t>3.) zakončení – shrnutí – nabídka, návrh, žádost</a:t>
            </a:r>
          </a:p>
          <a:p>
            <a:r>
              <a:rPr lang="cs-CZ" dirty="0"/>
              <a:t> </a:t>
            </a:r>
            <a:r>
              <a:rPr lang="cs-CZ" dirty="0" smtClean="0"/>
              <a:t>     pozdrav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768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</TotalTime>
  <Words>140</Words>
  <Application>Microsoft Office PowerPoint</Application>
  <PresentationFormat>Předvádění na obrazovce (4:3)</PresentationFormat>
  <Paragraphs>57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Stylizace a struktura obchodního dopisu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U203UCITEL</dc:creator>
  <cp:lastModifiedBy>SŠGaS06</cp:lastModifiedBy>
  <cp:revision>7</cp:revision>
  <dcterms:created xsi:type="dcterms:W3CDTF">2013-02-21T08:55:53Z</dcterms:created>
  <dcterms:modified xsi:type="dcterms:W3CDTF">2013-06-24T08:25:53Z</dcterms:modified>
</cp:coreProperties>
</file>