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68" r:id="rId2"/>
    <p:sldId id="269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3" r:id="rId13"/>
    <p:sldId id="314" r:id="rId14"/>
    <p:sldId id="315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62" autoAdjust="0"/>
    <p:restoredTop sz="94660"/>
  </p:normalViewPr>
  <p:slideViewPr>
    <p:cSldViewPr>
      <p:cViewPr varScale="1">
        <p:scale>
          <a:sx n="69" d="100"/>
          <a:sy n="69" d="100"/>
        </p:scale>
        <p:origin x="-151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B05098-B911-46FF-8D06-7E38306D4DF8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904530-4257-422E-8C91-1AC12FA821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5909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904530-4257-422E-8C91-1AC12FA8212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5014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A9-FD27-4FE5-BEF1-073434C46F4B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6BED5-20D8-4BA0-A837-7C7E70D164D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A9-FD27-4FE5-BEF1-073434C46F4B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6BED5-20D8-4BA0-A837-7C7E70D164D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A9-FD27-4FE5-BEF1-073434C46F4B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6BED5-20D8-4BA0-A837-7C7E70D164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A9-FD27-4FE5-BEF1-073434C46F4B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6BED5-20D8-4BA0-A837-7C7E70D164D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A9-FD27-4FE5-BEF1-073434C46F4B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6BED5-20D8-4BA0-A837-7C7E70D164D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A9-FD27-4FE5-BEF1-073434C46F4B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6BED5-20D8-4BA0-A837-7C7E70D164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A9-FD27-4FE5-BEF1-073434C46F4B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6BED5-20D8-4BA0-A837-7C7E70D164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A9-FD27-4FE5-BEF1-073434C46F4B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6BED5-20D8-4BA0-A837-7C7E70D164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A9-FD27-4FE5-BEF1-073434C46F4B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6BED5-20D8-4BA0-A837-7C7E70D164D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A9-FD27-4FE5-BEF1-073434C46F4B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6BED5-20D8-4BA0-A837-7C7E70D164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A9-FD27-4FE5-BEF1-073434C46F4B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6BED5-20D8-4BA0-A837-7C7E70D164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CA4FDA9-FD27-4FE5-BEF1-073434C46F4B}" type="datetimeFigureOut">
              <a:rPr lang="cs-CZ" smtClean="0"/>
              <a:t>13.6.2013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D46BED5-20D8-4BA0-A837-7C7E70D164D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04663"/>
            <a:ext cx="4739792" cy="167181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323528" y="4509120"/>
            <a:ext cx="856895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VY_32_INOVACE_XVII_3_10_PČ_Papíroví panáčci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</a:t>
            </a:r>
            <a:r>
              <a:rPr lang="cs-CZ" dirty="0" smtClean="0"/>
              <a:t>XVII</a:t>
            </a:r>
            <a:r>
              <a:rPr lang="cs-CZ" b="1" dirty="0" smtClean="0"/>
              <a:t>   Sada číslo:  </a:t>
            </a:r>
            <a:r>
              <a:rPr lang="cs-CZ" dirty="0" smtClean="0"/>
              <a:t>3</a:t>
            </a:r>
            <a:r>
              <a:rPr lang="cs-CZ" b="1" dirty="0" smtClean="0"/>
              <a:t>  Pořadové číslo DUM:  </a:t>
            </a:r>
            <a:r>
              <a:rPr lang="cs-CZ" dirty="0" smtClean="0"/>
              <a:t>10</a:t>
            </a:r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 Mgr. Jitka Valentová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712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88640"/>
            <a:ext cx="8820472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Anotace: </a:t>
            </a:r>
            <a:r>
              <a:rPr lang="cs-CZ" dirty="0"/>
              <a:t>Žáci </a:t>
            </a:r>
            <a:r>
              <a:rPr lang="cs-CZ" dirty="0" smtClean="0"/>
              <a:t>vyrábějí postavičky z papíru pomocí papírových ruliček.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Očekávaný výstup</a:t>
            </a:r>
            <a:r>
              <a:rPr lang="cs-CZ" sz="1600" b="1" dirty="0"/>
              <a:t>:  </a:t>
            </a:r>
            <a:r>
              <a:rPr lang="cs-CZ" dirty="0" smtClean="0"/>
              <a:t>Žáci umí pracovat podle návodu a dle své fantazie. </a:t>
            </a:r>
            <a:endParaRPr lang="cs-CZ" dirty="0"/>
          </a:p>
          <a:p>
            <a:endParaRPr lang="cs-CZ" sz="1600" dirty="0"/>
          </a:p>
          <a:p>
            <a:r>
              <a:rPr lang="cs-CZ" b="1" dirty="0"/>
              <a:t>Druh učebního materiálu: </a:t>
            </a:r>
            <a:r>
              <a:rPr lang="cs-CZ" dirty="0"/>
              <a:t>prezentace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Typická věková skupina: </a:t>
            </a:r>
            <a:r>
              <a:rPr lang="cs-CZ" dirty="0" smtClean="0"/>
              <a:t>8</a:t>
            </a:r>
            <a:r>
              <a:rPr lang="cs-CZ" b="1" dirty="0" smtClean="0"/>
              <a:t> – </a:t>
            </a:r>
            <a:r>
              <a:rPr lang="cs-CZ" dirty="0" smtClean="0"/>
              <a:t>10 let</a:t>
            </a:r>
            <a:r>
              <a:rPr lang="cs-CZ" dirty="0"/>
              <a:t>, </a:t>
            </a:r>
            <a:r>
              <a:rPr lang="cs-CZ" dirty="0" smtClean="0"/>
              <a:t>3. - 4. </a:t>
            </a:r>
            <a:r>
              <a:rPr lang="cs-CZ" dirty="0"/>
              <a:t>třída 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Klíčová slova</a:t>
            </a:r>
            <a:r>
              <a:rPr lang="cs-CZ" b="1" dirty="0" smtClean="0"/>
              <a:t>:  </a:t>
            </a:r>
            <a:r>
              <a:rPr lang="cs-CZ" dirty="0" smtClean="0"/>
              <a:t>mačkání</a:t>
            </a:r>
            <a:r>
              <a:rPr lang="cs-CZ" b="1" dirty="0" smtClean="0"/>
              <a:t>, </a:t>
            </a:r>
            <a:r>
              <a:rPr lang="cs-CZ" dirty="0" smtClean="0"/>
              <a:t>stříhání, lepení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Pomůcky a materiál: </a:t>
            </a:r>
            <a:r>
              <a:rPr lang="cs-CZ" dirty="0"/>
              <a:t>interaktivní </a:t>
            </a:r>
            <a:r>
              <a:rPr lang="cs-CZ" dirty="0" smtClean="0"/>
              <a:t>tabule, bílé papíry, obálka, rulička, barevné papíry, lepidlo, nůžky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Potřebný čas pro výuku DUM:</a:t>
            </a:r>
            <a:r>
              <a:rPr lang="cs-CZ" dirty="0"/>
              <a:t> </a:t>
            </a:r>
            <a:r>
              <a:rPr lang="cs-CZ" dirty="0" smtClean="0"/>
              <a:t>45min</a:t>
            </a:r>
          </a:p>
          <a:p>
            <a:endParaRPr lang="cs-CZ" b="1" dirty="0"/>
          </a:p>
          <a:p>
            <a:r>
              <a:rPr lang="cs-CZ" b="1" dirty="0" smtClean="0"/>
              <a:t>Metodické </a:t>
            </a:r>
            <a:r>
              <a:rPr lang="cs-CZ" b="1" dirty="0"/>
              <a:t>zhodnocení a popis práce s digitálním učebním materiálem</a:t>
            </a:r>
            <a:r>
              <a:rPr lang="cs-CZ" b="1" dirty="0" smtClean="0"/>
              <a:t>:</a:t>
            </a:r>
          </a:p>
          <a:p>
            <a:r>
              <a:rPr lang="cs-CZ" dirty="0" smtClean="0"/>
              <a:t>Žáci podle návodu na interaktivní tabuli vyrábějí panáčka z papíru.</a:t>
            </a:r>
          </a:p>
          <a:p>
            <a:r>
              <a:rPr lang="cs-CZ" dirty="0" smtClean="0"/>
              <a:t>Pracují podle své fantazie.</a:t>
            </a:r>
          </a:p>
          <a:p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Vyrobí kuličku z mačkaného papíru.</a:t>
            </a:r>
          </a:p>
          <a:p>
            <a:pPr marL="342900" indent="-342900">
              <a:buAutoNum type="arabicPeriod"/>
            </a:pPr>
            <a:r>
              <a:rPr lang="cs-CZ" dirty="0" smtClean="0"/>
              <a:t>Dají do obálky, vytvarují a zasunou do ruličky.</a:t>
            </a:r>
          </a:p>
          <a:p>
            <a:pPr marL="342900" indent="-342900">
              <a:buAutoNum type="arabicPeriod"/>
            </a:pPr>
            <a:r>
              <a:rPr lang="cs-CZ" dirty="0" smtClean="0"/>
              <a:t>Z barevného papíru vytvoří obličej.</a:t>
            </a:r>
          </a:p>
          <a:p>
            <a:pPr marL="342900" indent="-342900">
              <a:buAutoNum type="arabicPeriod"/>
            </a:pPr>
            <a:r>
              <a:rPr lang="cs-CZ" dirty="0" smtClean="0"/>
              <a:t>Ozdobí ruličku.</a:t>
            </a:r>
          </a:p>
        </p:txBody>
      </p:sp>
    </p:spTree>
    <p:extLst>
      <p:ext uri="{BB962C8B-B14F-4D97-AF65-F5344CB8AC3E}">
        <p14:creationId xmlns:p14="http://schemas.microsoft.com/office/powerpoint/2010/main" val="108287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" t="7475" r="7120"/>
          <a:stretch/>
        </p:blipFill>
        <p:spPr>
          <a:xfrm>
            <a:off x="1819494" y="2060848"/>
            <a:ext cx="5505012" cy="434706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254790"/>
            <a:ext cx="93965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900" dirty="0" smtClean="0"/>
              <a:t>Potřebujeme bílé papíry, barevné papíry, obálku, ruličku, nůžky a lepidlo .</a:t>
            </a:r>
            <a:endParaRPr lang="cs-CZ" sz="39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87" t="35959" r="24698"/>
          <a:stretch/>
        </p:blipFill>
        <p:spPr>
          <a:xfrm>
            <a:off x="32258" y="2060848"/>
            <a:ext cx="1596397" cy="1246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3" t="12121" r="14697" b="13940"/>
          <a:stretch/>
        </p:blipFill>
        <p:spPr>
          <a:xfrm>
            <a:off x="395536" y="2420888"/>
            <a:ext cx="4072880" cy="313826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1" r="20540" b="8857"/>
          <a:stretch/>
        </p:blipFill>
        <p:spPr>
          <a:xfrm>
            <a:off x="3059832" y="4067769"/>
            <a:ext cx="2564579" cy="261540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79" t="17778" r="25606"/>
          <a:stretch/>
        </p:blipFill>
        <p:spPr>
          <a:xfrm>
            <a:off x="5210084" y="1429080"/>
            <a:ext cx="3610388" cy="361928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0" y="254790"/>
            <a:ext cx="896448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900" dirty="0" smtClean="0"/>
              <a:t>Z bílých papírů mačkáním vytvoříme kouličku.</a:t>
            </a:r>
            <a:endParaRPr lang="cs-CZ" sz="3900" dirty="0"/>
          </a:p>
        </p:txBody>
      </p:sp>
    </p:spTree>
    <p:extLst>
      <p:ext uri="{BB962C8B-B14F-4D97-AF65-F5344CB8AC3E}">
        <p14:creationId xmlns:p14="http://schemas.microsoft.com/office/powerpoint/2010/main" val="381800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3" t="15557" r="15951" b="2828"/>
          <a:stretch/>
        </p:blipFill>
        <p:spPr>
          <a:xfrm>
            <a:off x="659728" y="2420888"/>
            <a:ext cx="2147276" cy="338867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0"/>
            <a:ext cx="939653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900" dirty="0" smtClean="0"/>
              <a:t>Kouličku zandáme do obálky, uhladíme a zastrčíme do ruličky.</a:t>
            </a:r>
            <a:endParaRPr lang="cs-CZ" sz="39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2" t="5051" r="12828"/>
          <a:stretch/>
        </p:blipFill>
        <p:spPr>
          <a:xfrm>
            <a:off x="4427984" y="1412776"/>
            <a:ext cx="3224839" cy="508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72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3" t="32324" r="41381" b="10303"/>
          <a:stretch/>
        </p:blipFill>
        <p:spPr>
          <a:xfrm>
            <a:off x="1115616" y="1268760"/>
            <a:ext cx="2050473" cy="393469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8" t="38990" r="47576" b="22626"/>
          <a:stretch/>
        </p:blipFill>
        <p:spPr>
          <a:xfrm>
            <a:off x="3635896" y="1297391"/>
            <a:ext cx="1728192" cy="390900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35" t="23233" r="21448" b="20404"/>
          <a:stretch/>
        </p:blipFill>
        <p:spPr>
          <a:xfrm>
            <a:off x="5940152" y="1332027"/>
            <a:ext cx="2660073" cy="3865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07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7" t="10909" r="38485"/>
          <a:stretch/>
        </p:blipFill>
        <p:spPr>
          <a:xfrm>
            <a:off x="539552" y="1892001"/>
            <a:ext cx="1862653" cy="404645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7" t="10505" r="28637"/>
          <a:stretch/>
        </p:blipFill>
        <p:spPr>
          <a:xfrm>
            <a:off x="2549135" y="1830338"/>
            <a:ext cx="2364717" cy="410811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30" t="11313" r="37273" b="11515"/>
          <a:stretch/>
        </p:blipFill>
        <p:spPr>
          <a:xfrm>
            <a:off x="5076056" y="1830337"/>
            <a:ext cx="2073309" cy="4040837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0" y="0"/>
            <a:ext cx="939653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900" dirty="0" smtClean="0"/>
              <a:t>Koulička tvoří hlavu,</a:t>
            </a:r>
          </a:p>
          <a:p>
            <a:r>
              <a:rPr lang="cs-CZ" sz="3900" dirty="0" smtClean="0"/>
              <a:t>barevným papírem dotvoříme obličej.</a:t>
            </a:r>
            <a:endParaRPr lang="cs-CZ" sz="3900" dirty="0"/>
          </a:p>
        </p:txBody>
      </p:sp>
    </p:spTree>
    <p:extLst>
      <p:ext uri="{BB962C8B-B14F-4D97-AF65-F5344CB8AC3E}">
        <p14:creationId xmlns:p14="http://schemas.microsoft.com/office/powerpoint/2010/main" val="243652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4" t="10909" r="40758"/>
          <a:stretch/>
        </p:blipFill>
        <p:spPr>
          <a:xfrm>
            <a:off x="467545" y="1658123"/>
            <a:ext cx="2448272" cy="484165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42" t="13131" r="36515"/>
          <a:stretch/>
        </p:blipFill>
        <p:spPr>
          <a:xfrm>
            <a:off x="3491880" y="1658123"/>
            <a:ext cx="2358897" cy="484165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39" t="16768" r="32761" b="14949"/>
          <a:stretch/>
        </p:blipFill>
        <p:spPr>
          <a:xfrm>
            <a:off x="6446649" y="1658123"/>
            <a:ext cx="2396836" cy="468283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619673" y="188640"/>
            <a:ext cx="626469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900" dirty="0" smtClean="0"/>
              <a:t>Ozdobíme i ruličku.</a:t>
            </a:r>
            <a:endParaRPr lang="cs-CZ" sz="3900" dirty="0"/>
          </a:p>
        </p:txBody>
      </p:sp>
    </p:spTree>
    <p:extLst>
      <p:ext uri="{BB962C8B-B14F-4D97-AF65-F5344CB8AC3E}">
        <p14:creationId xmlns:p14="http://schemas.microsoft.com/office/powerpoint/2010/main" val="290324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3" t="21818" r="8183" b="23435"/>
          <a:stretch/>
        </p:blipFill>
        <p:spPr>
          <a:xfrm>
            <a:off x="484909" y="1916832"/>
            <a:ext cx="7910946" cy="375458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334402" y="548680"/>
            <a:ext cx="421196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900" dirty="0" smtClean="0"/>
              <a:t>To jsou nápady.</a:t>
            </a:r>
            <a:endParaRPr lang="cs-CZ" sz="3900" dirty="0"/>
          </a:p>
        </p:txBody>
      </p:sp>
    </p:spTree>
    <p:extLst>
      <p:ext uri="{BB962C8B-B14F-4D97-AF65-F5344CB8AC3E}">
        <p14:creationId xmlns:p14="http://schemas.microsoft.com/office/powerpoint/2010/main" val="246323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66" t="29495" r="36971" b="14949"/>
          <a:stretch/>
        </p:blipFill>
        <p:spPr>
          <a:xfrm>
            <a:off x="827584" y="98262"/>
            <a:ext cx="1519829" cy="296420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57" t="37172" r="7425" b="16364"/>
          <a:stretch/>
        </p:blipFill>
        <p:spPr>
          <a:xfrm>
            <a:off x="2627784" y="127071"/>
            <a:ext cx="1800200" cy="287532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57" t="31111" r="18637" b="26060"/>
          <a:stretch/>
        </p:blipFill>
        <p:spPr>
          <a:xfrm>
            <a:off x="6184839" y="12754"/>
            <a:ext cx="1884218" cy="293716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12" t="34120" r="41504" b="24463"/>
          <a:stretch/>
        </p:blipFill>
        <p:spPr>
          <a:xfrm>
            <a:off x="4572000" y="305303"/>
            <a:ext cx="1704109" cy="267392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85" t="28080" r="22059" b="25050"/>
          <a:stretch/>
        </p:blipFill>
        <p:spPr>
          <a:xfrm>
            <a:off x="1709637" y="3356992"/>
            <a:ext cx="5436693" cy="321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74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61" t="29293" r="64091" b="23637"/>
          <a:stretch/>
        </p:blipFill>
        <p:spPr>
          <a:xfrm>
            <a:off x="3431225" y="3429000"/>
            <a:ext cx="1696029" cy="322811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10" t="37980" r="19546" b="20606"/>
          <a:stretch/>
        </p:blipFill>
        <p:spPr>
          <a:xfrm>
            <a:off x="1547664" y="595892"/>
            <a:ext cx="5895200" cy="2632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99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2" t="35758" r="14243" b="33232"/>
          <a:stretch/>
        </p:blipFill>
        <p:spPr>
          <a:xfrm>
            <a:off x="1281692" y="572910"/>
            <a:ext cx="6179128" cy="2126672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9" t="26062" r="20758" b="28686"/>
          <a:stretch/>
        </p:blipFill>
        <p:spPr>
          <a:xfrm>
            <a:off x="1187624" y="3140968"/>
            <a:ext cx="6248400" cy="3103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1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3" t="25658" r="10303" b="19192"/>
          <a:stretch/>
        </p:blipFill>
        <p:spPr>
          <a:xfrm>
            <a:off x="877236" y="1124744"/>
            <a:ext cx="7342909" cy="378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5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4" t="24242" r="12726" b="20808"/>
          <a:stretch/>
        </p:blipFill>
        <p:spPr>
          <a:xfrm>
            <a:off x="1331640" y="1340768"/>
            <a:ext cx="6400800" cy="3768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13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1"/>
          <p:cNvSpPr txBox="1"/>
          <p:nvPr/>
        </p:nvSpPr>
        <p:spPr>
          <a:xfrm>
            <a:off x="1331640" y="1772816"/>
            <a:ext cx="30492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dirty="0" smtClean="0"/>
              <a:t>Použité zdroje: </a:t>
            </a:r>
            <a:endParaRPr lang="cs-CZ" sz="3600" dirty="0"/>
          </a:p>
        </p:txBody>
      </p:sp>
      <p:sp>
        <p:nvSpPr>
          <p:cNvPr id="5" name="TextovéPole 2"/>
          <p:cNvSpPr txBox="1"/>
          <p:nvPr/>
        </p:nvSpPr>
        <p:spPr>
          <a:xfrm>
            <a:off x="1331640" y="2348880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/>
              <a:t>fotografie z archivu autora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2816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395</TotalTime>
  <Words>117</Words>
  <Application>Microsoft Office PowerPoint</Application>
  <PresentationFormat>Předvádění na obrazovce (4:3)</PresentationFormat>
  <Paragraphs>38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</dc:creator>
  <cp:lastModifiedBy>Jitka</cp:lastModifiedBy>
  <cp:revision>46</cp:revision>
  <dcterms:created xsi:type="dcterms:W3CDTF">2013-02-17T21:32:25Z</dcterms:created>
  <dcterms:modified xsi:type="dcterms:W3CDTF">2013-06-13T21:38:26Z</dcterms:modified>
</cp:coreProperties>
</file>