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59" r:id="rId2"/>
    <p:sldId id="260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VY_32_INOVACE_01_M-Rovnice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J. E. Purkyně  	a Základní  umělecká škola Libochovice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Jarošová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Rovnice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CZ.1.07/1.4.00/21.2803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528022-D929-41DC-AD39-224291AAB1CD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BAAF713-89E1-423C-9ADA-1BD57BC7F8C2}" type="presOf" srcId="{D1B46980-6531-4606-95E6-44980827E919}" destId="{6140AFEC-043D-4C43-A2F9-D0F5331DF3A3}" srcOrd="0" destOrd="0" presId="urn:microsoft.com/office/officeart/2005/8/layout/target3"/>
    <dgm:cxn modelId="{B9BE3A36-F4A7-4A33-944E-3D5C9475B9C1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B160068-81E2-4A20-9B9A-83ED62ED87BF}" type="presOf" srcId="{D1D4F407-5343-4D3F-B5B9-D407B03CAEB4}" destId="{AED2198E-93D5-4001-81B4-73124B309672}" srcOrd="1" destOrd="0" presId="urn:microsoft.com/office/officeart/2005/8/layout/target3"/>
    <dgm:cxn modelId="{6E259B13-7518-4008-8873-B2BB3762795A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85B4F66-91F2-4379-85CA-9205C60E5EEA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D2147E1-3CEF-4D14-802E-17A22332D1AB}" type="presOf" srcId="{B651F6E3-6281-48DB-9319-2AEAFDAE7572}" destId="{6BB5E863-4638-4E1D-BFDE-399D028AC4ED}" srcOrd="1" destOrd="0" presId="urn:microsoft.com/office/officeart/2005/8/layout/target3"/>
    <dgm:cxn modelId="{5DDAFAC8-0AF9-412A-9C0E-4E051E72743C}" type="presOf" srcId="{D1D4F407-5343-4D3F-B5B9-D407B03CAEB4}" destId="{D005CE8C-CC26-4C3E-AC11-E15060ECD759}" srcOrd="0" destOrd="0" presId="urn:microsoft.com/office/officeart/2005/8/layout/target3"/>
    <dgm:cxn modelId="{33C04694-BB7C-4408-90DB-E6C75006A56A}" type="presOf" srcId="{D8197B8C-B260-4A16-BDF4-0947B075E274}" destId="{5A5FFA88-C948-4069-8E93-59FA12366E83}" srcOrd="1" destOrd="0" presId="urn:microsoft.com/office/officeart/2005/8/layout/target3"/>
    <dgm:cxn modelId="{2951C493-2F98-4A78-941F-D6FE5ED4303C}" type="presOf" srcId="{B651F6E3-6281-48DB-9319-2AEAFDAE7572}" destId="{619D679B-A015-4ECF-8348-D1034C574F40}" srcOrd="0" destOrd="0" presId="urn:microsoft.com/office/officeart/2005/8/layout/target3"/>
    <dgm:cxn modelId="{FA3BA348-8D4E-4DD2-9765-8874FC65E945}" type="presOf" srcId="{4C35D32F-0EAB-4CD7-82EE-45574DC2A586}" destId="{8BEBB6EC-1DAA-4CAC-8A25-BC0FCBD5DBD5}" srcOrd="0" destOrd="0" presId="urn:microsoft.com/office/officeart/2005/8/layout/target3"/>
    <dgm:cxn modelId="{5D3173FE-0BC1-46B5-B5ED-94B138A7B7B6}" type="presParOf" srcId="{333A1088-737F-45CB-B68E-254E46348037}" destId="{F5ABB229-8D3B-4694-996A-96F23CF14429}" srcOrd="0" destOrd="0" presId="urn:microsoft.com/office/officeart/2005/8/layout/target3"/>
    <dgm:cxn modelId="{D7D39EE2-3216-4B1D-A85A-DD3815D5954F}" type="presParOf" srcId="{333A1088-737F-45CB-B68E-254E46348037}" destId="{F41139FD-01EE-4571-8B17-4FB00FC51163}" srcOrd="1" destOrd="0" presId="urn:microsoft.com/office/officeart/2005/8/layout/target3"/>
    <dgm:cxn modelId="{C4DC80F8-FB13-4708-A7F6-131729085AC1}" type="presParOf" srcId="{333A1088-737F-45CB-B68E-254E46348037}" destId="{D005CE8C-CC26-4C3E-AC11-E15060ECD759}" srcOrd="2" destOrd="0" presId="urn:microsoft.com/office/officeart/2005/8/layout/target3"/>
    <dgm:cxn modelId="{4D2AA583-5162-42F1-8C82-8931BC6C5295}" type="presParOf" srcId="{333A1088-737F-45CB-B68E-254E46348037}" destId="{2C702D82-9B77-49B7-9568-BB8EB47C3372}" srcOrd="3" destOrd="0" presId="urn:microsoft.com/office/officeart/2005/8/layout/target3"/>
    <dgm:cxn modelId="{DD0437E0-AE8A-4D1A-BF69-9E2540D8D4DE}" type="presParOf" srcId="{333A1088-737F-45CB-B68E-254E46348037}" destId="{A52A0455-90FF-4808-ABD0-F02540D31D5A}" srcOrd="4" destOrd="0" presId="urn:microsoft.com/office/officeart/2005/8/layout/target3"/>
    <dgm:cxn modelId="{8EA9DF43-B73B-416A-8252-451C6E6016BE}" type="presParOf" srcId="{333A1088-737F-45CB-B68E-254E46348037}" destId="{6140AFEC-043D-4C43-A2F9-D0F5331DF3A3}" srcOrd="5" destOrd="0" presId="urn:microsoft.com/office/officeart/2005/8/layout/target3"/>
    <dgm:cxn modelId="{F7A4757B-66CB-47F4-B4E9-151B2B88BCA5}" type="presParOf" srcId="{333A1088-737F-45CB-B68E-254E46348037}" destId="{9358AC05-5D7D-4327-9F80-1AD486AEA664}" srcOrd="6" destOrd="0" presId="urn:microsoft.com/office/officeart/2005/8/layout/target3"/>
    <dgm:cxn modelId="{AF40CC18-2A89-4964-BAD3-A8B35BD8A4A4}" type="presParOf" srcId="{333A1088-737F-45CB-B68E-254E46348037}" destId="{313FC574-E1CD-4FB4-B054-0B805CE0447D}" srcOrd="7" destOrd="0" presId="urn:microsoft.com/office/officeart/2005/8/layout/target3"/>
    <dgm:cxn modelId="{FE169764-65EF-4F87-AC74-13853BCB1FEF}" type="presParOf" srcId="{333A1088-737F-45CB-B68E-254E46348037}" destId="{619D679B-A015-4ECF-8348-D1034C574F40}" srcOrd="8" destOrd="0" presId="urn:microsoft.com/office/officeart/2005/8/layout/target3"/>
    <dgm:cxn modelId="{137A29B9-1B4E-442D-8F47-99EF1D97136B}" type="presParOf" srcId="{333A1088-737F-45CB-B68E-254E46348037}" destId="{322283A8-4A27-4CDA-BAE3-F381106A9174}" srcOrd="9" destOrd="0" presId="urn:microsoft.com/office/officeart/2005/8/layout/target3"/>
    <dgm:cxn modelId="{F25ECEFE-C930-48C4-B14B-75E31F08C638}" type="presParOf" srcId="{333A1088-737F-45CB-B68E-254E46348037}" destId="{FFC9F71D-1B4F-4AD9-A4A6-86ADEFC8AF5C}" srcOrd="10" destOrd="0" presId="urn:microsoft.com/office/officeart/2005/8/layout/target3"/>
    <dgm:cxn modelId="{91F7BF0B-1A75-461B-B4C2-D7FD13D6ABF1}" type="presParOf" srcId="{333A1088-737F-45CB-B68E-254E46348037}" destId="{25B08C86-7E15-44DC-BE7F-FFB55DD49D12}" srcOrd="11" destOrd="0" presId="urn:microsoft.com/office/officeart/2005/8/layout/target3"/>
    <dgm:cxn modelId="{9839400E-71CF-40AA-8CF0-021BD2288CBB}" type="presParOf" srcId="{333A1088-737F-45CB-B68E-254E46348037}" destId="{76644BE8-9D7C-4C09-B250-3D10AF48CBB7}" srcOrd="12" destOrd="0" presId="urn:microsoft.com/office/officeart/2005/8/layout/target3"/>
    <dgm:cxn modelId="{857A99CC-61B0-4D0A-96EF-8590AA7D8AFF}" type="presParOf" srcId="{333A1088-737F-45CB-B68E-254E46348037}" destId="{EE85B701-7295-41C0-BA7A-34D3756A2AE6}" srcOrd="13" destOrd="0" presId="urn:microsoft.com/office/officeart/2005/8/layout/target3"/>
    <dgm:cxn modelId="{3A176078-FB50-4D54-9A9B-3B3A93081895}" type="presParOf" srcId="{333A1088-737F-45CB-B68E-254E46348037}" destId="{8BEBB6EC-1DAA-4CAC-8A25-BC0FCBD5DBD5}" srcOrd="14" destOrd="0" presId="urn:microsoft.com/office/officeart/2005/8/layout/target3"/>
    <dgm:cxn modelId="{DAFD99D0-8042-4060-B387-E8B82E871665}" type="presParOf" srcId="{333A1088-737F-45CB-B68E-254E46348037}" destId="{AED2198E-93D5-4001-81B4-73124B309672}" srcOrd="15" destOrd="0" presId="urn:microsoft.com/office/officeart/2005/8/layout/target3"/>
    <dgm:cxn modelId="{B36720FA-A8C3-43E2-98EC-DD84F366780B}" type="presParOf" srcId="{333A1088-737F-45CB-B68E-254E46348037}" destId="{2BE915AB-18AA-4053-B92C-3BFC9ED204BB}" srcOrd="16" destOrd="0" presId="urn:microsoft.com/office/officeart/2005/8/layout/target3"/>
    <dgm:cxn modelId="{1C0B0103-474D-4BB8-BD95-79747163ACED}" type="presParOf" srcId="{333A1088-737F-45CB-B68E-254E46348037}" destId="{6BB5E863-4638-4E1D-BFDE-399D028AC4ED}" srcOrd="17" destOrd="0" presId="urn:microsoft.com/office/officeart/2005/8/layout/target3"/>
    <dgm:cxn modelId="{CE45DD64-0CE2-47B2-AE7A-4A3B0C03D6A0}" type="presParOf" srcId="{333A1088-737F-45CB-B68E-254E46348037}" destId="{5A5FFA88-C948-4069-8E93-59FA12366E83}" srcOrd="18" destOrd="0" presId="urn:microsoft.com/office/officeart/2005/8/layout/target3"/>
    <dgm:cxn modelId="{2C3021B0-2D17-407E-91BE-4828EF177D9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84376" cy="33843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76989" y="0"/>
          <a:ext cx="6228692" cy="3384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J. E. Purkyně  	a Základní  umělecká škola Libochovice</a:t>
          </a:r>
          <a:endParaRPr lang="cs-CZ" sz="2000" kern="1200" dirty="0"/>
        </a:p>
      </dsp:txBody>
      <dsp:txXfrm>
        <a:off x="1676989" y="0"/>
        <a:ext cx="6228692" cy="541500"/>
      </dsp:txXfrm>
    </dsp:sp>
    <dsp:sp modelId="{A52A0455-90FF-4808-ABD0-F02540D31D5A}">
      <dsp:nvSpPr>
        <dsp:cNvPr id="0" name=""/>
        <dsp:cNvSpPr/>
      </dsp:nvSpPr>
      <dsp:spPr>
        <a:xfrm>
          <a:off x="355359" y="541500"/>
          <a:ext cx="2673657" cy="26736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92188" y="541500"/>
          <a:ext cx="6228692" cy="26736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Jarošová</a:t>
          </a:r>
          <a:endParaRPr lang="cs-CZ" sz="2000" kern="1200" dirty="0"/>
        </a:p>
      </dsp:txBody>
      <dsp:txXfrm>
        <a:off x="1692188" y="541500"/>
        <a:ext cx="6228692" cy="541500"/>
      </dsp:txXfrm>
    </dsp:sp>
    <dsp:sp modelId="{313FC574-E1CD-4FB4-B054-0B805CE0447D}">
      <dsp:nvSpPr>
        <dsp:cNvPr id="0" name=""/>
        <dsp:cNvSpPr/>
      </dsp:nvSpPr>
      <dsp:spPr>
        <a:xfrm>
          <a:off x="710718" y="1083000"/>
          <a:ext cx="1962938" cy="19629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92188" y="1083000"/>
          <a:ext cx="6228692" cy="19629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VY_32_INOVACE_01_M-Rovnice </a:t>
          </a:r>
          <a:endParaRPr lang="cs-CZ" sz="2000" kern="1200" dirty="0"/>
        </a:p>
      </dsp:txBody>
      <dsp:txXfrm>
        <a:off x="1692188" y="1083000"/>
        <a:ext cx="6228692" cy="541500"/>
      </dsp:txXfrm>
    </dsp:sp>
    <dsp:sp modelId="{FFC9F71D-1B4F-4AD9-A4A6-86ADEFC8AF5C}">
      <dsp:nvSpPr>
        <dsp:cNvPr id="0" name=""/>
        <dsp:cNvSpPr/>
      </dsp:nvSpPr>
      <dsp:spPr>
        <a:xfrm>
          <a:off x="1066078" y="1624500"/>
          <a:ext cx="1252219" cy="12522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92188" y="1624500"/>
          <a:ext cx="6228692" cy="12522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Rovnice</a:t>
          </a:r>
          <a:endParaRPr lang="cs-CZ" sz="2000" kern="1200" dirty="0"/>
        </a:p>
      </dsp:txBody>
      <dsp:txXfrm>
        <a:off x="1692188" y="1624500"/>
        <a:ext cx="6228692" cy="541500"/>
      </dsp:txXfrm>
    </dsp:sp>
    <dsp:sp modelId="{EE85B701-7295-41C0-BA7A-34D3756A2AE6}">
      <dsp:nvSpPr>
        <dsp:cNvPr id="0" name=""/>
        <dsp:cNvSpPr/>
      </dsp:nvSpPr>
      <dsp:spPr>
        <a:xfrm>
          <a:off x="1421437" y="2166000"/>
          <a:ext cx="541500" cy="5415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92188" y="2166000"/>
          <a:ext cx="6228692" cy="541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CZ.1.07/1.4.00/21.2803 </a:t>
          </a:r>
          <a:endParaRPr lang="cs-CZ" sz="2000" kern="1200" dirty="0"/>
        </a:p>
      </dsp:txBody>
      <dsp:txXfrm>
        <a:off x="1692188" y="2166000"/>
        <a:ext cx="6228692" cy="541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9F547-0D88-4096-AD95-993CF5664D5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6F5D00-8E4F-4EC0-9978-4CC1A7D1137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71234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9DF116A-C37D-47FC-A0FF-552807418334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6286DBC-41D6-4C91-821A-107CBDF8A08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156169357"/>
              </p:ext>
            </p:extLst>
          </p:nvPr>
        </p:nvGraphicFramePr>
        <p:xfrm>
          <a:off x="467544" y="620688"/>
          <a:ext cx="7920880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6039890"/>
            <a:ext cx="4111008" cy="79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752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Tento desetiminutový test prověří znalosti žáků v řešení jednoduchých lineárních rovnic. Součástí testu je i výsledné řešení včetně zkoušky.</a:t>
            </a: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endParaRPr lang="cs-CZ" sz="2000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endParaRPr lang="cs-CZ" sz="2000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endParaRPr lang="cs-CZ" sz="2000" dirty="0"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r>
              <a:rPr lang="cs-CZ" sz="2000" dirty="0" smtClean="0">
                <a:latin typeface="Calibri" pitchFamily="34" charset="0"/>
                <a:cs typeface="Calibri" pitchFamily="34" charset="0"/>
              </a:rPr>
              <a:t>Autorem </a:t>
            </a:r>
            <a:r>
              <a:rPr lang="cs-CZ" sz="2000" dirty="0">
                <a:latin typeface="Calibri" pitchFamily="34" charset="0"/>
                <a:cs typeface="Calibri" pitchFamily="34" charset="0"/>
              </a:rPr>
              <a:t>celého výukového materiálu je Mgr. Hana Jarošová.</a:t>
            </a:r>
          </a:p>
        </p:txBody>
      </p:sp>
    </p:spTree>
    <p:extLst>
      <p:ext uri="{BB962C8B-B14F-4D97-AF65-F5344CB8AC3E}">
        <p14:creationId xmlns:p14="http://schemas.microsoft.com/office/powerpoint/2010/main" xmlns="" val="225948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Rovnice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sz="quarter" idx="1"/>
          </p:nvPr>
        </p:nvSpPr>
        <p:spPr>
          <a:xfrm>
            <a:off x="971600" y="2276872"/>
            <a:ext cx="3672408" cy="1872208"/>
          </a:xfrm>
        </p:spPr>
        <p:txBody>
          <a:bodyPr/>
          <a:lstStyle/>
          <a:p>
            <a:r>
              <a:rPr lang="cs-CZ" dirty="0" smtClean="0"/>
              <a:t>desetiminutovka</a:t>
            </a:r>
            <a:endParaRPr lang="cs-CZ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4"/>
            <a:ext cx="2520280" cy="86409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6643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Řešte rovnice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1/   4x – 3 = 3x + 2</a:t>
            </a:r>
          </a:p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smtClean="0"/>
              <a:t>2/   4y + 7 = 3y - 2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327163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 smtClean="0"/>
              <a:t>1/ 4x – 3 = 3x + 2       L(5</a:t>
            </a:r>
            <a:r>
              <a:rPr lang="cs-CZ" b="1" dirty="0" smtClean="0"/>
              <a:t>) = 4.5 </a:t>
            </a:r>
            <a:r>
              <a:rPr lang="cs-CZ" b="1" dirty="0" smtClean="0"/>
              <a:t>– 3 = </a:t>
            </a:r>
            <a:r>
              <a:rPr lang="cs-CZ" b="1" dirty="0" smtClean="0"/>
              <a:t>20 – 3 = 17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4x- 3x = 2 + 3        P(5</a:t>
            </a:r>
            <a:r>
              <a:rPr lang="cs-CZ" b="1" dirty="0" smtClean="0"/>
              <a:t>) = 3.5 </a:t>
            </a:r>
            <a:r>
              <a:rPr lang="cs-CZ" b="1" dirty="0" smtClean="0"/>
              <a:t>+ 2 = </a:t>
            </a:r>
            <a:r>
              <a:rPr lang="cs-CZ" b="1" dirty="0" smtClean="0"/>
              <a:t>15 + 2 = 17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              x = 5                L(5) = P(5)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2/ 4y + 7 = 3y – 2       L(-9) = 4.(-9</a:t>
            </a:r>
            <a:r>
              <a:rPr lang="cs-CZ" b="1" dirty="0" smtClean="0"/>
              <a:t>) + 7 = -</a:t>
            </a:r>
            <a:r>
              <a:rPr lang="cs-CZ" b="1" dirty="0" smtClean="0"/>
              <a:t>36+7=-29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4y-3y = -2 – 7       P(-9) = 3.(-9)-</a:t>
            </a:r>
            <a:r>
              <a:rPr lang="cs-CZ" b="1" dirty="0" smtClean="0"/>
              <a:t>2 = -27-2 = -</a:t>
            </a:r>
            <a:r>
              <a:rPr lang="cs-CZ" b="1" dirty="0" smtClean="0"/>
              <a:t>29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y = -9              L(-9) = P(-9)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35157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</TotalTime>
  <Words>193</Words>
  <Application>Microsoft Office PowerPoint</Application>
  <PresentationFormat>Předvádění na obrazovce (4:3)</PresentationFormat>
  <Paragraphs>31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Snímek 1</vt:lpstr>
      <vt:lpstr>ANOTACE</vt:lpstr>
      <vt:lpstr>Rovnice</vt:lpstr>
      <vt:lpstr>Řešte rovnice</vt:lpstr>
      <vt:lpstr>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Rovnice</dc:title>
  <dc:creator>Škola</dc:creator>
  <cp:lastModifiedBy>expert</cp:lastModifiedBy>
  <cp:revision>9</cp:revision>
  <dcterms:created xsi:type="dcterms:W3CDTF">2012-01-18T19:45:23Z</dcterms:created>
  <dcterms:modified xsi:type="dcterms:W3CDTF">2012-03-15T16:28:54Z</dcterms:modified>
</cp:coreProperties>
</file>