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7AB07-12C6-44F8-9AD7-57DC5438FEF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304A-2E09-45AE-B1BB-786B270AFF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096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C7AB07-12C6-44F8-9AD7-57DC5438FEF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BB304A-2E09-45AE-B1BB-786B270AFF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1535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9352563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VY_32_INOVACE_8AB_1_bestimmteArtikel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25.3.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0676234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smtClean="0">
                <a:solidFill>
                  <a:srgbClr val="FFFFFF"/>
                </a:solidFill>
              </a:rPr>
              <a:t>Bestimmte Artikel</a:t>
            </a:r>
            <a:endParaRPr lang="cs-CZ" b="1">
              <a:solidFill>
                <a:srgbClr val="FFFFFF"/>
              </a:solidFill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-21700" y="5175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618710"/>
      </p:ext>
    </p:extLst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032691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626897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i="1" smtClean="0"/>
              <a:t>Jednotné číslo:</a:t>
            </a:r>
            <a:endParaRPr lang="cs-CZ" sz="3200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355032"/>
      </p:ext>
    </p:extLst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i="1" smtClean="0"/>
              <a:t>Množné číslo:</a:t>
            </a:r>
            <a:endParaRPr lang="cs-CZ" sz="3200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360348"/>
      </p:ext>
    </p:extLst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i="1" smtClean="0"/>
              <a:t>Použití:</a:t>
            </a:r>
            <a:endParaRPr lang="cs-CZ" sz="3200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103823"/>
      </p:ext>
    </p:extLst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79441"/>
      </p:ext>
    </p:extLst>
  </p:cSld>
  <p:clrMapOvr>
    <a:masterClrMapping/>
  </p:clrMapOvr>
  <p:transition spd="slow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108610"/>
      </p:ext>
    </p:extLst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010581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92</Words>
  <Application>Microsoft Office PowerPoint</Application>
  <PresentationFormat>Předvádění na obrazovce (4:3)</PresentationFormat>
  <Paragraphs>27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Bestimmte Artikel</vt:lpstr>
      <vt:lpstr>Prezentace aplikace PowerPoint</vt:lpstr>
      <vt:lpstr>Prezentace aplikace PowerPoint</vt:lpstr>
      <vt:lpstr>Jednotné číslo:</vt:lpstr>
      <vt:lpstr>Množné číslo:</vt:lpstr>
      <vt:lpstr>Použití:</vt:lpstr>
      <vt:lpstr>Prezentace aplikace PowerPoint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iris</dc:creator>
  <cp:lastModifiedBy>User</cp:lastModifiedBy>
  <cp:revision>4</cp:revision>
  <dcterms:created xsi:type="dcterms:W3CDTF">2013-06-24T12:02:04Z</dcterms:created>
  <dcterms:modified xsi:type="dcterms:W3CDTF">2013-06-24T19:21:13Z</dcterms:modified>
</cp:coreProperties>
</file>