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7" r:id="rId4"/>
    <p:sldId id="258" r:id="rId5"/>
    <p:sldId id="259" r:id="rId6"/>
    <p:sldId id="261" r:id="rId7"/>
    <p:sldId id="268" r:id="rId8"/>
    <p:sldId id="267" r:id="rId9"/>
    <p:sldId id="266" r:id="rId10"/>
    <p:sldId id="265" r:id="rId11"/>
    <p:sldId id="264" r:id="rId12"/>
    <p:sldId id="263" r:id="rId13"/>
    <p:sldId id="262" r:id="rId14"/>
    <p:sldId id="273" r:id="rId15"/>
    <p:sldId id="272" r:id="rId16"/>
    <p:sldId id="271" r:id="rId17"/>
    <p:sldId id="270" r:id="rId18"/>
    <p:sldId id="279" r:id="rId19"/>
    <p:sldId id="278" r:id="rId20"/>
    <p:sldId id="277" r:id="rId21"/>
    <p:sldId id="276" r:id="rId22"/>
    <p:sldId id="269" r:id="rId23"/>
    <p:sldId id="280" r:id="rId24"/>
    <p:sldId id="260" r:id="rId25"/>
    <p:sldId id="28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2ACD"/>
    <a:srgbClr val="FF19DE"/>
    <a:srgbClr val="972D44"/>
    <a:srgbClr val="1DE3DA"/>
    <a:srgbClr val="FFE389"/>
    <a:srgbClr val="59420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294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58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59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84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7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140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17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54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95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95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1000"/>
            <a:lum/>
          </a:blip>
          <a:srcRect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22D9B-5AC1-49BB-A5E2-08B3E308BA9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EB5C5C-9296-4C8A-BC84-C8A8880995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06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1.bp.blogspot.com/-hWC5oBHdZdM/TWLi2zUdttI/AAAAAAAAAiA/Lvtl8KCY2lg/s1600/colours.jpg" TargetMode="External"/><Relationship Id="rId3" Type="http://schemas.openxmlformats.org/officeDocument/2006/relationships/hyperlink" Target="http://csusap.csu.edu.au/~cmcmul04/primary%20colour%20wheel.jpg" TargetMode="External"/><Relationship Id="rId7" Type="http://schemas.openxmlformats.org/officeDocument/2006/relationships/hyperlink" Target="http://www.dumlatek.cz/277-505-thickbox/lame-tkanina-zlata.jpg" TargetMode="External"/><Relationship Id="rId2" Type="http://schemas.openxmlformats.org/officeDocument/2006/relationships/hyperlink" Target="http://ccd.wz.cz/du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vatebnidekorace.cz/2641-4140-thickbox/organza-metalic-stribrna.jpg" TargetMode="External"/><Relationship Id="rId5" Type="http://schemas.openxmlformats.org/officeDocument/2006/relationships/hyperlink" Target="http://files.rahunta.cz/200000495-a68e4a7889/Ob117.jpg" TargetMode="External"/><Relationship Id="rId4" Type="http://schemas.openxmlformats.org/officeDocument/2006/relationships/hyperlink" Target="http://csusap.csu.edu.au/~cmcmul04/secondary%20colour%20wheel.jpg" TargetMode="External"/><Relationship Id="rId9" Type="http://schemas.openxmlformats.org/officeDocument/2006/relationships/hyperlink" Target="http://www.pannacz.com/img/full/1/1453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25893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VY_32_INOVACE_8AB_1_FARBEN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4.2.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15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1512168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E82ACD"/>
                </a:solidFill>
              </a:rPr>
              <a:t>FARBEN</a:t>
            </a:r>
            <a:endParaRPr lang="cs-CZ" sz="8800" dirty="0">
              <a:solidFill>
                <a:srgbClr val="E82AC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31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Regenbogen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0" r="8912"/>
          <a:stretch/>
        </p:blipFill>
        <p:spPr>
          <a:xfrm>
            <a:off x="-119270" y="1268760"/>
            <a:ext cx="9395792" cy="5750880"/>
          </a:xfrm>
        </p:spPr>
      </p:pic>
    </p:spTree>
    <p:extLst>
      <p:ext uri="{BB962C8B-B14F-4D97-AF65-F5344CB8AC3E}">
        <p14:creationId xmlns:p14="http://schemas.microsoft.com/office/powerpoint/2010/main" val="6288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Primäre</a:t>
            </a:r>
            <a:r>
              <a:rPr lang="cs-CZ" b="1" dirty="0" smtClean="0"/>
              <a:t> </a:t>
            </a:r>
            <a:r>
              <a:rPr lang="cs-CZ" b="1" dirty="0" err="1" smtClean="0"/>
              <a:t>Farben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ROT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8280920" cy="396044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11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BLAU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700808"/>
            <a:ext cx="8208912" cy="432048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27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GELB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9624" y="1688356"/>
            <a:ext cx="8208912" cy="432048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67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692696"/>
            <a:ext cx="6860733" cy="5735265"/>
          </a:xfrm>
        </p:spPr>
      </p:pic>
    </p:spTree>
    <p:extLst>
      <p:ext uri="{BB962C8B-B14F-4D97-AF65-F5344CB8AC3E}">
        <p14:creationId xmlns:p14="http://schemas.microsoft.com/office/powerpoint/2010/main" val="2901895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Sekundäre</a:t>
            </a:r>
            <a:r>
              <a:rPr lang="cs-CZ" b="1" dirty="0" smtClean="0"/>
              <a:t> </a:t>
            </a:r>
            <a:r>
              <a:rPr lang="cs-CZ" b="1" dirty="0" err="1" smtClean="0"/>
              <a:t>Farben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 smtClean="0"/>
              <a:t>ORANGE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2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GRÜN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4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LILA / VIOLETT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1628800"/>
            <a:ext cx="8208912" cy="432048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457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998" y="509612"/>
            <a:ext cx="6702005" cy="5838777"/>
          </a:xfrm>
        </p:spPr>
      </p:pic>
    </p:spTree>
    <p:extLst>
      <p:ext uri="{BB962C8B-B14F-4D97-AF65-F5344CB8AC3E}">
        <p14:creationId xmlns:p14="http://schemas.microsoft.com/office/powerpoint/2010/main" val="103133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Goethes</a:t>
            </a:r>
            <a:r>
              <a:rPr lang="cs-CZ" b="1" dirty="0" smtClean="0"/>
              <a:t> </a:t>
            </a:r>
            <a:r>
              <a:rPr lang="cs-CZ" b="1" dirty="0" err="1" smtClean="0"/>
              <a:t>Farbkreis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Primäre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sekundäre</a:t>
            </a:r>
            <a:r>
              <a:rPr lang="cs-CZ" dirty="0" smtClean="0"/>
              <a:t> (</a:t>
            </a:r>
            <a:r>
              <a:rPr lang="cs-CZ" dirty="0" err="1" smtClean="0"/>
              <a:t>komplementäre</a:t>
            </a:r>
            <a:r>
              <a:rPr lang="cs-CZ" dirty="0" smtClean="0"/>
              <a:t>) </a:t>
            </a:r>
            <a:r>
              <a:rPr lang="cs-CZ" dirty="0" err="1" smtClean="0"/>
              <a:t>Farben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1600" dirty="0" smtClean="0"/>
              <a:t>Johann Wolfgang von Goethe (1749 – 1832) – </a:t>
            </a:r>
            <a:r>
              <a:rPr lang="cs-CZ" sz="1600" dirty="0" err="1" smtClean="0"/>
              <a:t>deutscher</a:t>
            </a:r>
            <a:r>
              <a:rPr lang="cs-CZ" sz="1600" dirty="0" smtClean="0"/>
              <a:t> </a:t>
            </a:r>
            <a:r>
              <a:rPr lang="cs-CZ" sz="1600" dirty="0" err="1" smtClean="0"/>
              <a:t>Schriftsteller</a:t>
            </a:r>
            <a:r>
              <a:rPr lang="cs-CZ" sz="1600" dirty="0" smtClean="0"/>
              <a:t> </a:t>
            </a:r>
            <a:r>
              <a:rPr lang="cs-CZ" sz="1600" dirty="0" err="1" smtClean="0"/>
              <a:t>und</a:t>
            </a:r>
            <a:r>
              <a:rPr lang="cs-CZ" sz="1600" dirty="0" smtClean="0"/>
              <a:t> </a:t>
            </a:r>
            <a:r>
              <a:rPr lang="cs-CZ" sz="1600" dirty="0" err="1" smtClean="0"/>
              <a:t>Dichter</a:t>
            </a:r>
            <a:endParaRPr lang="cs-CZ" sz="1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34888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5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Andere</a:t>
            </a:r>
            <a:r>
              <a:rPr lang="cs-CZ" b="1" dirty="0" smtClean="0"/>
              <a:t> </a:t>
            </a:r>
            <a:r>
              <a:rPr lang="cs-CZ" b="1" dirty="0" err="1" smtClean="0"/>
              <a:t>Farben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WEIß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2348880"/>
            <a:ext cx="8208912" cy="4320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5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SCHWARZ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370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GRAU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58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BRAUN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5942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04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BEIGE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79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TÜRKIS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1DE3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97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BURGUND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972D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03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GOLDEN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  <p:extLst>
      <p:ext uri="{BB962C8B-B14F-4D97-AF65-F5344CB8AC3E}">
        <p14:creationId xmlns:p14="http://schemas.microsoft.com/office/powerpoint/2010/main" val="246986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SILBERN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73" b="5717"/>
          <a:stretch/>
        </p:blipFill>
        <p:spPr>
          <a:xfrm>
            <a:off x="755577" y="1351529"/>
            <a:ext cx="7632847" cy="5043944"/>
          </a:xfrm>
        </p:spPr>
      </p:pic>
    </p:spTree>
    <p:extLst>
      <p:ext uri="{BB962C8B-B14F-4D97-AF65-F5344CB8AC3E}">
        <p14:creationId xmlns:p14="http://schemas.microsoft.com/office/powerpoint/2010/main" val="30686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ROSA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988840"/>
            <a:ext cx="8208912" cy="4320480"/>
          </a:xfrm>
          <a:prstGeom prst="rect">
            <a:avLst/>
          </a:prstGeom>
          <a:solidFill>
            <a:srgbClr val="FF19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36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2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373216"/>
            <a:ext cx="8229600" cy="7529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E82ACD"/>
                </a:solidFill>
              </a:rPr>
              <a:t>WELCHE IST DEINE LIEBLINGSFARBE?</a:t>
            </a:r>
            <a:endParaRPr lang="cs-CZ" sz="4000" b="1" dirty="0">
              <a:solidFill>
                <a:srgbClr val="E82AC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98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800" b="1" dirty="0" smtClean="0"/>
              <a:t>Zdroje obrázků</a:t>
            </a:r>
            <a:r>
              <a:rPr lang="cs-CZ" dirty="0" smtClean="0"/>
              <a:t>:</a:t>
            </a:r>
          </a:p>
          <a:p>
            <a:r>
              <a:rPr lang="cs-CZ" sz="1600" dirty="0" smtClean="0">
                <a:hlinkClick r:id="rId2"/>
              </a:rPr>
              <a:t>http://ccd.wz.cz/duha.jpg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http://csusap.csu.edu.au/~cmcmul04/primary%20colour%20wheel.jpg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http://csusap.csu.edu.au/~cmcmul04/secondary%20colour%20wheel.jpg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http://files.rahunta.cz/200000495-a68e4a7889/Ob117.jpg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http://www.svatebnidekorace.cz/2641-4140-thickbox/organza-metalic-stribrna.jpg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http://www.dumlatek.cz/277-505-thickbox/lame-tkanina-zlata.jpg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http://1.bp.blogspot.com/-hWC5oBHdZdM/TWLi2zUdttI/AAAAAAAAAiA/Lvtl8KCY2lg/s1600/colours.jpg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http://www.pannacz.com/img/full/1/1453.jpg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27926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569751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570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189</Words>
  <Application>Microsoft Office PowerPoint</Application>
  <PresentationFormat>Předvádění na obrazovce (4:3)</PresentationFormat>
  <Paragraphs>82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Regenbogen</vt:lpstr>
      <vt:lpstr>Primäre Farben</vt:lpstr>
      <vt:lpstr>BLAU</vt:lpstr>
      <vt:lpstr>GELB</vt:lpstr>
      <vt:lpstr>Prezentace aplikace PowerPoint</vt:lpstr>
      <vt:lpstr>Sekundäre Farben</vt:lpstr>
      <vt:lpstr>GRÜN</vt:lpstr>
      <vt:lpstr>LILA / VIOLETT</vt:lpstr>
      <vt:lpstr>Prezentace aplikace PowerPoint</vt:lpstr>
      <vt:lpstr>Goethes Farbkreis</vt:lpstr>
      <vt:lpstr>Andere Farben</vt:lpstr>
      <vt:lpstr>SCHWARZ</vt:lpstr>
      <vt:lpstr>GRAU</vt:lpstr>
      <vt:lpstr>BRAUN</vt:lpstr>
      <vt:lpstr>BEIGE</vt:lpstr>
      <vt:lpstr>TÜRKIS</vt:lpstr>
      <vt:lpstr>BURGUND</vt:lpstr>
      <vt:lpstr>GOLDEN</vt:lpstr>
      <vt:lpstr>SILBERN</vt:lpstr>
      <vt:lpstr>ROSA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User</cp:lastModifiedBy>
  <cp:revision>11</cp:revision>
  <dcterms:created xsi:type="dcterms:W3CDTF">2013-06-23T19:23:05Z</dcterms:created>
  <dcterms:modified xsi:type="dcterms:W3CDTF">2013-06-24T19:34:29Z</dcterms:modified>
</cp:coreProperties>
</file>