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2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82" r:id="rId16"/>
    <p:sldId id="281" r:id="rId17"/>
    <p:sldId id="280" r:id="rId18"/>
    <p:sldId id="278" r:id="rId19"/>
    <p:sldId id="277" r:id="rId20"/>
    <p:sldId id="276" r:id="rId21"/>
    <p:sldId id="275" r:id="rId22"/>
    <p:sldId id="290" r:id="rId23"/>
    <p:sldId id="289" r:id="rId24"/>
    <p:sldId id="288" r:id="rId25"/>
    <p:sldId id="287" r:id="rId26"/>
    <p:sldId id="286" r:id="rId27"/>
    <p:sldId id="285" r:id="rId28"/>
    <p:sldId id="284" r:id="rId29"/>
    <p:sldId id="283" r:id="rId30"/>
    <p:sldId id="274" r:id="rId31"/>
    <p:sldId id="269" r:id="rId32"/>
    <p:sldId id="270" r:id="rId33"/>
    <p:sldId id="273" r:id="rId3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D7D7"/>
    <a:srgbClr val="FCD3D2"/>
    <a:srgbClr val="FCAB9E"/>
    <a:srgbClr val="FB897D"/>
    <a:srgbClr val="F75B57"/>
    <a:srgbClr val="F74937"/>
    <a:srgbClr val="F22B16"/>
    <a:srgbClr val="B51003"/>
    <a:srgbClr val="6B090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107" d="100"/>
          <a:sy n="107" d="100"/>
        </p:scale>
        <p:origin x="-84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5B5E83-4F36-4BDB-8D7C-7D0CC14A363D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293B87-DA85-4FCB-B8D2-EA17B8BBB66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59076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14:window dir="vert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5B5E83-4F36-4BDB-8D7C-7D0CC14A363D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293B87-DA85-4FCB-B8D2-EA17B8BBB66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715078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14:window dir="vert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5B5E83-4F36-4BDB-8D7C-7D0CC14A363D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293B87-DA85-4FCB-B8D2-EA17B8BBB66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26241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14:window dir="vert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5B5E83-4F36-4BDB-8D7C-7D0CC14A363D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293B87-DA85-4FCB-B8D2-EA17B8BBB66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687650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14:window dir="vert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5B5E83-4F36-4BDB-8D7C-7D0CC14A363D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293B87-DA85-4FCB-B8D2-EA17B8BBB66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35150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14:window dir="vert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5B5E83-4F36-4BDB-8D7C-7D0CC14A363D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293B87-DA85-4FCB-B8D2-EA17B8BBB66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712284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14:window dir="vert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5B5E83-4F36-4BDB-8D7C-7D0CC14A363D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293B87-DA85-4FCB-B8D2-EA17B8BBB66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6220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14:window dir="vert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5B5E83-4F36-4BDB-8D7C-7D0CC14A363D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293B87-DA85-4FCB-B8D2-EA17B8BBB66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012635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14:window dir="vert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5B5E83-4F36-4BDB-8D7C-7D0CC14A363D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293B87-DA85-4FCB-B8D2-EA17B8BBB66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64853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14:window dir="vert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5B5E83-4F36-4BDB-8D7C-7D0CC14A363D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293B87-DA85-4FCB-B8D2-EA17B8BBB66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51616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14:window dir="vert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5B5E83-4F36-4BDB-8D7C-7D0CC14A363D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293B87-DA85-4FCB-B8D2-EA17B8BBB66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716717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14:window dir="vert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77000">
              <a:srgbClr val="FCAB9E"/>
            </a:gs>
            <a:gs pos="89159">
              <a:srgbClr val="FCD3D2"/>
            </a:gs>
            <a:gs pos="63000">
              <a:srgbClr val="FB897D"/>
            </a:gs>
            <a:gs pos="25405">
              <a:srgbClr val="F22B16"/>
            </a:gs>
            <a:gs pos="39994">
              <a:srgbClr val="F74937"/>
            </a:gs>
            <a:gs pos="12100">
              <a:srgbClr val="B51003"/>
            </a:gs>
            <a:gs pos="0">
              <a:srgbClr val="6B0901"/>
            </a:gs>
            <a:gs pos="50000">
              <a:srgbClr val="F75B57"/>
            </a:gs>
            <a:gs pos="100000">
              <a:srgbClr val="FFD7D7">
                <a:lumMod val="0"/>
                <a:alpha val="0"/>
              </a:srgbClr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5B5E83-4F36-4BDB-8D7C-7D0CC14A363D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3293B87-DA85-4FCB-B8D2-EA17B8BBB66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79213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1750">
        <p14:window dir="vert"/>
      </p:transition>
    </mc:Choice>
    <mc:Fallback xmlns="">
      <p:transition spd="slow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jp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gif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gif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thumb/f/f7/Kytara_a_ruka.jpg/220px-Kytara_a_ruka.jpg" TargetMode="External"/><Relationship Id="rId13" Type="http://schemas.openxmlformats.org/officeDocument/2006/relationships/hyperlink" Target="http://media.novinky.cz/934/149348-top_foto2-kmwzn.jpg?1236751196" TargetMode="External"/><Relationship Id="rId3" Type="http://schemas.openxmlformats.org/officeDocument/2006/relationships/hyperlink" Target="http://www.detskeomalovanky.cz/wp-content/tenis.gif" TargetMode="External"/><Relationship Id="rId7" Type="http://schemas.openxmlformats.org/officeDocument/2006/relationships/hyperlink" Target="http://majka.duha.sweb.cz/hudebninastroje/P%C5%98%C3%8D%C4%8CN%C3%81%20FL%C3%89TNA.jpg" TargetMode="External"/><Relationship Id="rId12" Type="http://schemas.openxmlformats.org/officeDocument/2006/relationships/hyperlink" Target="http://5.9.98.51/wordpress/wordpress/wp-content/uploads/2013/05/lego.jpg" TargetMode="External"/><Relationship Id="rId17" Type="http://schemas.openxmlformats.org/officeDocument/2006/relationships/hyperlink" Target="http://nd01.jxs.cz/437/725/aadf1e08b1_4788340_o2.jpg" TargetMode="External"/><Relationship Id="rId2" Type="http://schemas.openxmlformats.org/officeDocument/2006/relationships/hyperlink" Target="http://files.1vfc.webnode.cz/200001040-01f5002ef2/fotbal.jpg" TargetMode="External"/><Relationship Id="rId16" Type="http://schemas.openxmlformats.org/officeDocument/2006/relationships/hyperlink" Target="http://www.surfdovolena.cz/userfiles/fotky%20big/kelly2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files.jazzworld.webnode.cz/200000005-b5845b6015/nahled-418-p_iv.jpg" TargetMode="External"/><Relationship Id="rId11" Type="http://schemas.openxmlformats.org/officeDocument/2006/relationships/hyperlink" Target="http://www.pokeria.cz/img/original/pokerove-karty-4-indexy.jpg" TargetMode="External"/><Relationship Id="rId5" Type="http://schemas.openxmlformats.org/officeDocument/2006/relationships/hyperlink" Target="http://lc2.boe.loga.k12.wv.us/manhigh/basketball_on_fire_by_felipes4rg-d2yxwdl.jpg" TargetMode="External"/><Relationship Id="rId15" Type="http://schemas.openxmlformats.org/officeDocument/2006/relationships/hyperlink" Target="http://img1.obrazkyanimace.com/oa/044/002.jpg" TargetMode="External"/><Relationship Id="rId10" Type="http://schemas.openxmlformats.org/officeDocument/2006/relationships/hyperlink" Target="http://www.future-games.cz/wp-content/uploads/2011/10/levn%C3%A9-hry.jpg" TargetMode="External"/><Relationship Id="rId4" Type="http://schemas.openxmlformats.org/officeDocument/2006/relationships/hyperlink" Target="http://volejbal-lucie.wbs.cz/obr_volejbal.gif" TargetMode="External"/><Relationship Id="rId9" Type="http://schemas.openxmlformats.org/officeDocument/2006/relationships/hyperlink" Target="http://www.olympic.cz/odm2010/b24d6eus.jpg" TargetMode="External"/><Relationship Id="rId14" Type="http://schemas.openxmlformats.org/officeDocument/2006/relationships/hyperlink" Target="http://www.bubblews.com/assets/images/news/1154281017_1370263888.jpg" TargetMode="External"/></Relationships>
</file>

<file path=ppt/slides/_rels/slide32.xml.rels><?xml version="1.0" encoding="UTF-8" standalone="yes"?>
<Relationships xmlns="http://schemas.openxmlformats.org/package/2006/relationships"><Relationship Id="rId8" Type="http://schemas.openxmlformats.org/officeDocument/2006/relationships/hyperlink" Target="http://literarni-dobrodruzstvi.wz.cz/image/200407302059_a2.jpg" TargetMode="External"/><Relationship Id="rId13" Type="http://schemas.openxmlformats.org/officeDocument/2006/relationships/hyperlink" Target="http://ilustrace.pixmac.cz/4/rodina-divat-na-televizi-a-znudeny-pes-animal-pixmac-ilustrace-80210597.jpg" TargetMode="External"/><Relationship Id="rId18" Type="http://schemas.openxmlformats.org/officeDocument/2006/relationships/hyperlink" Target="http://www.svetdetskefantazie.cz/images/clanky/bryle%20a%20knihy(1).jpg" TargetMode="External"/><Relationship Id="rId3" Type="http://schemas.openxmlformats.org/officeDocument/2006/relationships/hyperlink" Target="http://cdnd.worldclass.eu/cz-news-events/1202/cz-img_1202.jpg" TargetMode="External"/><Relationship Id="rId7" Type="http://schemas.openxmlformats.org/officeDocument/2006/relationships/hyperlink" Target="http://lh4.ggpht.com/fkeIY1RPF11n_CvvOAXLMSMPLXZrf2Xvj8IIKPmG47uT7AFXmqg2kgDkxgeGIe7LIIw1jg=s151" TargetMode="External"/><Relationship Id="rId12" Type="http://schemas.openxmlformats.org/officeDocument/2006/relationships/hyperlink" Target="http://svetkoni.mwft.org/typo3temp/pics/6d25a23543.jpg" TargetMode="External"/><Relationship Id="rId17" Type="http://schemas.openxmlformats.org/officeDocument/2006/relationships/hyperlink" Target="http://cms.tvujdum.cz/userdata/images/504183.jpg" TargetMode="External"/><Relationship Id="rId2" Type="http://schemas.openxmlformats.org/officeDocument/2006/relationships/hyperlink" Target="http://img2.mf.cz/382/40-98-001.jpg" TargetMode="External"/><Relationship Id="rId16" Type="http://schemas.openxmlformats.org/officeDocument/2006/relationships/hyperlink" Target="http://lh3.ggpht.com/LLqW5qAOeYGv88Qt7l19sdWstoJub94pR_D3K_NXOGfKW8qR6c6rV53K3GOBZ139w8ag=s133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files.floorball1.webnode.cz/200000040-73a4a749d9/tnt_floorball_agency_01.jpg" TargetMode="External"/><Relationship Id="rId11" Type="http://schemas.openxmlformats.org/officeDocument/2006/relationships/hyperlink" Target="http://files.mschrast.webnode.cz/200002338-ce804cf7a5/fotograf.gif" TargetMode="External"/><Relationship Id="rId5" Type="http://schemas.openxmlformats.org/officeDocument/2006/relationships/hyperlink" Target="http://www.less.cz/images/sliva/14.gif" TargetMode="External"/><Relationship Id="rId15" Type="http://schemas.openxmlformats.org/officeDocument/2006/relationships/hyperlink" Target="http://lh4.ggpht.com/_01GDiicBDYfyP5CBDPlFkFBSJ8ezCSP-EBMv6VGlLcxCN-xKeX8XmweKAfX2SO-LmnC=s132" TargetMode="External"/><Relationship Id="rId10" Type="http://schemas.openxmlformats.org/officeDocument/2006/relationships/hyperlink" Target="http://img.geocaching.com/cache/05d9a7ea-090f-4350-b914-1bdb73f4dd5b.jpg" TargetMode="External"/><Relationship Id="rId19" Type="http://schemas.openxmlformats.org/officeDocument/2006/relationships/hyperlink" Target="http://www.getactivelondon.com/image-cache/image-389-orig.jpg" TargetMode="External"/><Relationship Id="rId4" Type="http://schemas.openxmlformats.org/officeDocument/2006/relationships/hyperlink" Target="http://www.odhaleno.cz/images/textiky/20100830080031_spiderman.jpg" TargetMode="External"/><Relationship Id="rId9" Type="http://schemas.openxmlformats.org/officeDocument/2006/relationships/hyperlink" Target="http://thumbnail008.mylivepage.com/chunk8/244192/174/small_Mor%C4%8De%20korba.jpg.jpg" TargetMode="External"/><Relationship Id="rId14" Type="http://schemas.openxmlformats.org/officeDocument/2006/relationships/hyperlink" Target="http://wiki.rvp.cz/@api/deki/files/19373/=housle(2).jpg" TargetMode="Externa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80714984"/>
              </p:ext>
            </p:extLst>
          </p:nvPr>
        </p:nvGraphicFramePr>
        <p:xfrm>
          <a:off x="1368425" y="2924944"/>
          <a:ext cx="6405925" cy="3787802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29341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Základní škola a Mateřská škola, Hradec Králové, Úprkova 1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29341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Mgr. </a:t>
                      </a:r>
                      <a:r>
                        <a:rPr lang="cs-CZ" sz="140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Streckerová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Monika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29341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VY_32_INOVACE_8AB_1_Hobbys </a:t>
                      </a:r>
                      <a:r>
                        <a:rPr lang="cs-CZ" sz="140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und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140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Freizeit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(B)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29341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Téma: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8AB_VNJ.roč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44734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Datum ověření: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VM ověřen dne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4.6.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2013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29341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CZ.1.07/1.4.00/21.3215 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182998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DUM je určen k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Calibri" pitchFamily="34" charset="0"/>
                        </a:rPr>
                        <a:t>výkladu učiva.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Calibri" pitchFamily="34" charset="0"/>
                        </a:rPr>
                        <a:t>DUM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Calibri" pitchFamily="34" charset="0"/>
                        </a:rPr>
                        <a:t>slouží jako podklad k výkladu, který je brán z učebnice: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Calibri" pitchFamily="34" charset="0"/>
                        </a:rPr>
                        <a:t>Deutsch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Calibri" pitchFamily="34" charset="0"/>
                        </a:rPr>
                        <a:t>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Calibri" pitchFamily="34" charset="0"/>
                        </a:rPr>
                        <a:t>mit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Calibri" pitchFamily="34" charset="0"/>
                        </a:rPr>
                        <a:t> Max; Němčina pro základní školy a víceletá gymnázia A1; nakl. Fraus 2006; ISBN 80-7238-531-3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Calibri" pitchFamily="34" charset="0"/>
                        </a:rPr>
                        <a:t> 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8194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32668"/>
            <a:ext cx="7903033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3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8759" y="1909763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2224088"/>
            <a:ext cx="7019999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755576" y="1268760"/>
            <a:ext cx="7759017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 bmk="OLE_LINK4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398621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600660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14:window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65000"/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err="1" smtClean="0"/>
              <a:t>Hobbys</a:t>
            </a:r>
            <a:endParaRPr lang="cs-CZ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84972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14:window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</a:t>
            </a:r>
          </a:p>
          <a:p>
            <a:pPr marL="0" indent="0" algn="ctr">
              <a:buNone/>
            </a:pPr>
            <a:r>
              <a:rPr lang="cs-CZ" dirty="0" err="1" smtClean="0"/>
              <a:t>Fußball</a:t>
            </a:r>
            <a:r>
              <a:rPr lang="cs-CZ" dirty="0" smtClean="0"/>
              <a:t> </a:t>
            </a:r>
            <a:r>
              <a:rPr lang="cs-CZ" dirty="0" err="1" smtClean="0"/>
              <a:t>spielen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23628" y="0"/>
            <a:ext cx="6696744" cy="50225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748967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14:window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75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pPr marL="0" indent="0" algn="ctr">
              <a:buNone/>
            </a:pPr>
            <a:r>
              <a:rPr lang="cs-CZ" dirty="0" err="1" smtClean="0"/>
              <a:t>Tennis</a:t>
            </a:r>
            <a:r>
              <a:rPr lang="cs-CZ" dirty="0" smtClean="0"/>
              <a:t> </a:t>
            </a:r>
            <a:r>
              <a:rPr lang="cs-CZ" dirty="0" err="1" smtClean="0"/>
              <a:t>spielen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56342" y="-243408"/>
            <a:ext cx="4031316" cy="53732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97083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14:window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6" dur="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70588" l="0"/>
                                      </p:by>
                                    </p:animClr>
                                    <p:animClr clrSpc="hsl" dir="cw">
                                      <p:cBhvr>
                                        <p:cTn id="7" dur="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70588" l="0"/>
                                      </p:by>
                                    </p:animClr>
                                    <p:animClr clrSpc="hsl" dir="cw">
                                      <p:cBhvr>
                                        <p:cTn id="8" dur="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70588" l="0"/>
                                      </p:by>
                                    </p:animClr>
                                    <p:set>
                                      <p:cBhvr>
                                        <p:cTn id="9" dur="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4" dur="75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18864" y="1639341"/>
            <a:ext cx="8229600" cy="4525963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dirty="0" err="1" smtClean="0"/>
              <a:t>Gitarre</a:t>
            </a:r>
            <a:r>
              <a:rPr lang="cs-CZ" dirty="0" smtClean="0"/>
              <a:t> </a:t>
            </a:r>
            <a:r>
              <a:rPr lang="cs-CZ" dirty="0" err="1" smtClean="0"/>
              <a:t>spielen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47764" y="-356989"/>
            <a:ext cx="4248472" cy="56581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750369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14:window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5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5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dirty="0" err="1" smtClean="0"/>
              <a:t>Volleyball</a:t>
            </a:r>
            <a:r>
              <a:rPr lang="cs-CZ" dirty="0" smtClean="0"/>
              <a:t> </a:t>
            </a:r>
            <a:r>
              <a:rPr lang="cs-CZ" dirty="0" err="1" smtClean="0"/>
              <a:t>spielen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51720" y="-63125"/>
            <a:ext cx="5040560" cy="55556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355492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14:window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5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5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dirty="0" smtClean="0"/>
              <a:t>Basketball </a:t>
            </a:r>
            <a:r>
              <a:rPr lang="cs-CZ" dirty="0" err="1" smtClean="0"/>
              <a:t>spielen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57400" y="0"/>
            <a:ext cx="5229200" cy="5229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537957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14:window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5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5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dirty="0" err="1" smtClean="0"/>
              <a:t>Karten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24250" y="-459432"/>
            <a:ext cx="5895501" cy="57443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331795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14:window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5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5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dirty="0" err="1" smtClean="0"/>
              <a:t>Eishockey</a:t>
            </a:r>
            <a:r>
              <a:rPr lang="cs-CZ" dirty="0" smtClean="0"/>
              <a:t> </a:t>
            </a:r>
            <a:r>
              <a:rPr lang="cs-CZ" dirty="0" err="1" smtClean="0"/>
              <a:t>spielen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0056" y="-171400"/>
            <a:ext cx="7103889" cy="53483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526144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14:window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5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5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dirty="0" err="1" smtClean="0"/>
              <a:t>mit</a:t>
            </a:r>
            <a:r>
              <a:rPr lang="cs-CZ" dirty="0" smtClean="0"/>
              <a:t> Lego </a:t>
            </a:r>
            <a:r>
              <a:rPr lang="cs-CZ" dirty="0" err="1" smtClean="0"/>
              <a:t>spielen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7140" y="-171400"/>
            <a:ext cx="9144000" cy="514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20079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14:window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5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5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dirty="0" err="1" smtClean="0"/>
              <a:t>mit</a:t>
            </a:r>
            <a:r>
              <a:rPr lang="cs-CZ" dirty="0" smtClean="0"/>
              <a:t> </a:t>
            </a:r>
            <a:r>
              <a:rPr lang="cs-CZ" dirty="0" err="1" smtClean="0"/>
              <a:t>Puppen</a:t>
            </a:r>
            <a:r>
              <a:rPr lang="cs-CZ" dirty="0" smtClean="0"/>
              <a:t> </a:t>
            </a:r>
            <a:r>
              <a:rPr lang="cs-CZ" dirty="0" err="1" smtClean="0"/>
              <a:t>spielen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3152" y="-27384"/>
            <a:ext cx="8177696" cy="45999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472260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14:window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5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5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dirty="0" smtClean="0"/>
              <a:t>Jogging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5860" y="0"/>
            <a:ext cx="7092280" cy="53192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163845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14:window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5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5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dirty="0" err="1" smtClean="0"/>
              <a:t>Musik</a:t>
            </a:r>
            <a:r>
              <a:rPr lang="cs-CZ" dirty="0" smtClean="0"/>
              <a:t> </a:t>
            </a:r>
            <a:r>
              <a:rPr lang="cs-CZ" dirty="0" err="1" smtClean="0"/>
              <a:t>hören</a:t>
            </a:r>
            <a:endParaRPr lang="cs-CZ" dirty="0" smtClean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95736" y="-243408"/>
            <a:ext cx="4752528" cy="55446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26720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14:window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5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5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dirty="0" err="1" smtClean="0"/>
              <a:t>Klavier</a:t>
            </a:r>
            <a:r>
              <a:rPr lang="cs-CZ" dirty="0" smtClean="0"/>
              <a:t> ( </a:t>
            </a:r>
            <a:r>
              <a:rPr lang="cs-CZ" dirty="0" err="1" smtClean="0"/>
              <a:t>Flöte</a:t>
            </a:r>
            <a:r>
              <a:rPr lang="cs-CZ" dirty="0" smtClean="0"/>
              <a:t>, </a:t>
            </a:r>
            <a:r>
              <a:rPr lang="cs-CZ" dirty="0" err="1" smtClean="0"/>
              <a:t>Geige</a:t>
            </a:r>
            <a:r>
              <a:rPr lang="cs-CZ" dirty="0" smtClean="0"/>
              <a:t> ) </a:t>
            </a:r>
            <a:r>
              <a:rPr lang="cs-CZ" dirty="0" err="1" smtClean="0"/>
              <a:t>spielen</a:t>
            </a:r>
            <a:endParaRPr lang="cs-CZ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12160" y="0"/>
            <a:ext cx="4602714" cy="3201888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25309" y="0"/>
            <a:ext cx="3382411" cy="4653136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3163394" cy="4038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73016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14:window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5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5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dirty="0" err="1" smtClean="0"/>
              <a:t>surfen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1022" y="-11796"/>
            <a:ext cx="7881956" cy="51689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20678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14:window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5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5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dirty="0" err="1" smtClean="0"/>
              <a:t>zelten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32919" y="-373022"/>
            <a:ext cx="3878163" cy="56879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997265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14:window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5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5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dirty="0" err="1" smtClean="0"/>
              <a:t>tanzen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8340" y="0"/>
            <a:ext cx="9180680" cy="44275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851916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14:window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5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5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dirty="0" err="1" smtClean="0"/>
              <a:t>angeln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55777" y="-352316"/>
            <a:ext cx="4032447" cy="55815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957889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14:window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5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5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dirty="0" err="1" smtClean="0"/>
              <a:t>basteln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5508" y="0"/>
            <a:ext cx="7472984" cy="42109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17884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14:window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5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5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dirty="0" err="1" smtClean="0"/>
              <a:t>malen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06588" y="-517706"/>
            <a:ext cx="4730824" cy="58189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488612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14:window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5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5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dirty="0" err="1" smtClean="0"/>
              <a:t>kochen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29433" y="-499757"/>
            <a:ext cx="4885134" cy="55527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702147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14:window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5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5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dirty="0" err="1" smtClean="0"/>
              <a:t>reiten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37384" y="-12005"/>
            <a:ext cx="4069233" cy="52555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920775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14:window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5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5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dirty="0" err="1" smtClean="0"/>
              <a:t>schwimmen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3724" y="-34528"/>
            <a:ext cx="8016552" cy="51105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49808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14:window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5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5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dirty="0" err="1" smtClean="0"/>
              <a:t>fotografieren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55942" y="116632"/>
            <a:ext cx="6432117" cy="47411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95336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14:window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5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5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dirty="0" err="1" smtClean="0"/>
              <a:t>singen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3168" y="0"/>
            <a:ext cx="7537664" cy="48339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803170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14:window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5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5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dirty="0" err="1" smtClean="0"/>
              <a:t>turnen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5706" y="-27384"/>
            <a:ext cx="7412588" cy="50405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248026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14:window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5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5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dirty="0" err="1" smtClean="0"/>
              <a:t>essen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9126" y="-99392"/>
            <a:ext cx="7425749" cy="53135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892506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14:window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5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5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dirty="0" err="1" smtClean="0"/>
              <a:t>lesen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1844" y="0"/>
            <a:ext cx="7380312" cy="53732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273345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14:window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5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5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dirty="0" smtClean="0"/>
              <a:t>Aerobic machen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2000" y="0"/>
            <a:ext cx="7620000" cy="4572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214051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14:window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5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5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i="1" dirty="0" smtClean="0"/>
              <a:t>GERN X AM LIEBSTEN</a:t>
            </a:r>
            <a:endParaRPr lang="cs-CZ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err="1" smtClean="0"/>
              <a:t>Ich</a:t>
            </a:r>
            <a:r>
              <a:rPr lang="cs-CZ" b="1" dirty="0" smtClean="0"/>
              <a:t> </a:t>
            </a:r>
            <a:r>
              <a:rPr lang="cs-CZ" b="1" dirty="0" err="1" smtClean="0"/>
              <a:t>spiele</a:t>
            </a:r>
            <a:r>
              <a:rPr lang="cs-CZ" b="1" dirty="0" smtClean="0"/>
              <a:t> </a:t>
            </a:r>
            <a:r>
              <a:rPr lang="cs-CZ" b="1" dirty="0" err="1" smtClean="0"/>
              <a:t>gern</a:t>
            </a:r>
            <a:r>
              <a:rPr lang="cs-CZ" b="1" dirty="0" smtClean="0"/>
              <a:t> </a:t>
            </a:r>
            <a:r>
              <a:rPr lang="cs-CZ" dirty="0" err="1" smtClean="0"/>
              <a:t>Karten</a:t>
            </a:r>
            <a:r>
              <a:rPr lang="cs-CZ" dirty="0" smtClean="0"/>
              <a:t>. – </a:t>
            </a:r>
            <a:r>
              <a:rPr lang="cs-CZ" sz="2800" dirty="0" smtClean="0"/>
              <a:t>Ráda hraju karty.</a:t>
            </a:r>
          </a:p>
          <a:p>
            <a:endParaRPr lang="cs-CZ" dirty="0"/>
          </a:p>
          <a:p>
            <a:r>
              <a:rPr lang="cs-CZ" b="1" dirty="0" err="1" smtClean="0"/>
              <a:t>Am</a:t>
            </a:r>
            <a:r>
              <a:rPr lang="cs-CZ" b="1" dirty="0" smtClean="0"/>
              <a:t> </a:t>
            </a:r>
            <a:r>
              <a:rPr lang="cs-CZ" b="1" dirty="0" err="1" smtClean="0"/>
              <a:t>liebsten</a:t>
            </a:r>
            <a:r>
              <a:rPr lang="cs-CZ" b="1" dirty="0" smtClean="0"/>
              <a:t> </a:t>
            </a:r>
            <a:r>
              <a:rPr lang="cs-CZ" b="1" dirty="0" err="1" smtClean="0"/>
              <a:t>spiele</a:t>
            </a:r>
            <a:r>
              <a:rPr lang="cs-CZ" b="1" dirty="0" smtClean="0"/>
              <a:t> </a:t>
            </a:r>
            <a:r>
              <a:rPr lang="cs-CZ" b="1" dirty="0" err="1" smtClean="0"/>
              <a:t>ich</a:t>
            </a:r>
            <a:r>
              <a:rPr lang="cs-CZ" b="1" dirty="0" smtClean="0"/>
              <a:t> </a:t>
            </a:r>
            <a:r>
              <a:rPr lang="cs-CZ" dirty="0" err="1" smtClean="0"/>
              <a:t>Hockey</a:t>
            </a:r>
            <a:r>
              <a:rPr lang="cs-CZ" dirty="0" smtClean="0"/>
              <a:t>. – </a:t>
            </a:r>
            <a:r>
              <a:rPr lang="cs-CZ" sz="2800" dirty="0" smtClean="0"/>
              <a:t>nejraději hraju hokej</a:t>
            </a:r>
          </a:p>
          <a:p>
            <a:endParaRPr lang="cs-CZ" dirty="0"/>
          </a:p>
          <a:p>
            <a:r>
              <a:rPr lang="cs-CZ" b="1" dirty="0" smtClean="0"/>
              <a:t>GERN</a:t>
            </a:r>
            <a:r>
              <a:rPr lang="cs-CZ" dirty="0" smtClean="0"/>
              <a:t> – rád</a:t>
            </a:r>
          </a:p>
          <a:p>
            <a:r>
              <a:rPr lang="cs-CZ" b="1" dirty="0" smtClean="0"/>
              <a:t>AM LIEBSTEN </a:t>
            </a:r>
            <a:r>
              <a:rPr lang="cs-CZ" dirty="0" smtClean="0"/>
              <a:t>– nejraději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989509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14:window dir="vert"/>
      </p:transition>
    </mc:Choice>
    <mc:Fallback xmlns="">
      <p:transition spd="slow">
        <p:fade/>
      </p:transition>
    </mc:Fallback>
  </mc:AlternateContent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579350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dirty="0" smtClean="0"/>
              <a:t>Zdroje obrázků:</a:t>
            </a:r>
          </a:p>
          <a:p>
            <a:r>
              <a:rPr lang="cs-CZ" sz="1600" dirty="0" smtClean="0">
                <a:hlinkClick r:id="rId2"/>
              </a:rPr>
              <a:t>http://files.1vfc.webnode.cz/200001040-01f5002ef2/fotbal.jpg</a:t>
            </a:r>
            <a:endParaRPr lang="cs-CZ" sz="1600" dirty="0" smtClean="0"/>
          </a:p>
          <a:p>
            <a:r>
              <a:rPr lang="cs-CZ" sz="1600" dirty="0" smtClean="0">
                <a:hlinkClick r:id="rId3"/>
              </a:rPr>
              <a:t>http://www.detskeomalovanky.cz/wp-content/tenis.gif</a:t>
            </a:r>
            <a:endParaRPr lang="cs-CZ" sz="1600" dirty="0" smtClean="0"/>
          </a:p>
          <a:p>
            <a:r>
              <a:rPr lang="cs-CZ" sz="1600" dirty="0" smtClean="0">
                <a:hlinkClick r:id="rId4"/>
              </a:rPr>
              <a:t>http://volejbal-lucie.wbs.cz/obr_volejbal.gif</a:t>
            </a:r>
            <a:endParaRPr lang="cs-CZ" sz="1600" dirty="0" smtClean="0"/>
          </a:p>
          <a:p>
            <a:r>
              <a:rPr lang="cs-CZ" sz="1600" dirty="0" smtClean="0">
                <a:hlinkClick r:id="rId5"/>
              </a:rPr>
              <a:t>http://lc2.boe.loga.k12.wv.us/manhigh/basketball_on_fire_by_felipes4rg-d2yxwdl.jpg</a:t>
            </a:r>
            <a:endParaRPr lang="cs-CZ" sz="1600" dirty="0" smtClean="0"/>
          </a:p>
          <a:p>
            <a:r>
              <a:rPr lang="cs-CZ" sz="1600" dirty="0" smtClean="0">
                <a:hlinkClick r:id="rId6"/>
              </a:rPr>
              <a:t>http://files.jazzworld.webnode.cz/200000005-b5845b6015/nahled-418-p_iv.jpg</a:t>
            </a:r>
            <a:endParaRPr lang="cs-CZ" sz="1600" dirty="0" smtClean="0"/>
          </a:p>
          <a:p>
            <a:r>
              <a:rPr lang="cs-CZ" sz="1600" dirty="0" smtClean="0">
                <a:hlinkClick r:id="rId7"/>
              </a:rPr>
              <a:t>http://majka.duha.sweb.cz/hudebninastroje/P%C5%98%C3%8D%C4%8CN%C3%81%20FL%C3%89TNA.jpg</a:t>
            </a:r>
            <a:endParaRPr lang="cs-CZ" sz="1600" dirty="0" smtClean="0"/>
          </a:p>
          <a:p>
            <a:r>
              <a:rPr lang="cs-CZ" sz="1600" dirty="0" smtClean="0">
                <a:hlinkClick r:id="rId8"/>
              </a:rPr>
              <a:t>http://upload.wikimedia.org/wikipedia/commons/thumb/f/f7/Kytara_a_ruka.jpg/220px-Kytara_a_ruka.jpg</a:t>
            </a:r>
            <a:endParaRPr lang="cs-CZ" sz="1600" dirty="0" smtClean="0"/>
          </a:p>
          <a:p>
            <a:r>
              <a:rPr lang="cs-CZ" sz="1600" dirty="0" smtClean="0">
                <a:hlinkClick r:id="rId9"/>
              </a:rPr>
              <a:t>http://www.olympic.cz/odm2010/b24d6eus.jpg</a:t>
            </a:r>
            <a:endParaRPr lang="cs-CZ" sz="1600" dirty="0" smtClean="0"/>
          </a:p>
          <a:p>
            <a:r>
              <a:rPr lang="cs-CZ" sz="1600" dirty="0" smtClean="0">
                <a:hlinkClick r:id="rId10"/>
              </a:rPr>
              <a:t>http://www.future-games.cz/wp-content/uploads/2011/10/levn%C3%A9-hry.jpg</a:t>
            </a:r>
            <a:endParaRPr lang="cs-CZ" sz="1600" dirty="0" smtClean="0"/>
          </a:p>
          <a:p>
            <a:r>
              <a:rPr lang="cs-CZ" sz="1600" dirty="0" smtClean="0">
                <a:hlinkClick r:id="rId11"/>
              </a:rPr>
              <a:t>http://www.pokeria.cz/img/original/pokerove-karty-4-indexy.jpg</a:t>
            </a:r>
            <a:endParaRPr lang="cs-CZ" sz="1600" dirty="0" smtClean="0"/>
          </a:p>
          <a:p>
            <a:r>
              <a:rPr lang="cs-CZ" sz="1600" dirty="0" smtClean="0">
                <a:hlinkClick r:id="rId12"/>
              </a:rPr>
              <a:t>http://5.9.98.51/wordpress/wordpress/wp-content/uploads/2013/05/lego.jpg</a:t>
            </a:r>
            <a:endParaRPr lang="cs-CZ" sz="1600" dirty="0" smtClean="0"/>
          </a:p>
          <a:p>
            <a:r>
              <a:rPr lang="cs-CZ" sz="1600" dirty="0" smtClean="0">
                <a:hlinkClick r:id="rId13"/>
              </a:rPr>
              <a:t>http://media.novinky.cz/934/149348-top_foto2-kmwzn.jpg?1236751196</a:t>
            </a:r>
            <a:endParaRPr lang="cs-CZ" sz="1600" dirty="0" smtClean="0"/>
          </a:p>
          <a:p>
            <a:r>
              <a:rPr lang="cs-CZ" sz="1600" dirty="0" smtClean="0">
                <a:hlinkClick r:id="rId14"/>
              </a:rPr>
              <a:t>http://www.bubblews.com/assets/images/news/1154281017_1370263888.jpg</a:t>
            </a:r>
            <a:endParaRPr lang="cs-CZ" sz="1600" dirty="0" smtClean="0"/>
          </a:p>
          <a:p>
            <a:r>
              <a:rPr lang="cs-CZ" sz="1600" dirty="0" smtClean="0">
                <a:hlinkClick r:id="rId15"/>
              </a:rPr>
              <a:t>http://img1.obrazkyanimace.com/oa/044/002.jpg</a:t>
            </a:r>
            <a:endParaRPr lang="cs-CZ" sz="1600" dirty="0" smtClean="0"/>
          </a:p>
          <a:p>
            <a:r>
              <a:rPr lang="cs-CZ" sz="1600" dirty="0" smtClean="0">
                <a:hlinkClick r:id="rId16"/>
              </a:rPr>
              <a:t>http://www.surfdovolena.cz/userfiles/fotky%20big/kelly2.jpg</a:t>
            </a:r>
            <a:endParaRPr lang="cs-CZ" sz="1600" dirty="0" smtClean="0"/>
          </a:p>
          <a:p>
            <a:r>
              <a:rPr lang="cs-CZ" sz="1600" dirty="0" smtClean="0">
                <a:hlinkClick r:id="rId17"/>
              </a:rPr>
              <a:t>http://nd01.jxs.cz/437/725/aadf1e08b1_4788340_o2.jpg</a:t>
            </a:r>
            <a:endParaRPr lang="cs-CZ" sz="1600" b="1" dirty="0" smtClean="0"/>
          </a:p>
          <a:p>
            <a:endParaRPr lang="cs-CZ" sz="1600" b="1" dirty="0"/>
          </a:p>
        </p:txBody>
      </p:sp>
    </p:spTree>
    <p:extLst>
      <p:ext uri="{BB962C8B-B14F-4D97-AF65-F5344CB8AC3E}">
        <p14:creationId xmlns:p14="http://schemas.microsoft.com/office/powerpoint/2010/main" val="30733986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14:window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65515"/>
          </a:xfrm>
        </p:spPr>
        <p:txBody>
          <a:bodyPr>
            <a:normAutofit fontScale="92500" lnSpcReduction="10000"/>
          </a:bodyPr>
          <a:lstStyle/>
          <a:p>
            <a:r>
              <a:rPr lang="cs-CZ" sz="1600" dirty="0" smtClean="0">
                <a:hlinkClick r:id="rId2"/>
              </a:rPr>
              <a:t>http://img2.mf.cz/382/40-98-001.jpg</a:t>
            </a:r>
            <a:endParaRPr lang="cs-CZ" sz="1600" dirty="0" smtClean="0"/>
          </a:p>
          <a:p>
            <a:r>
              <a:rPr lang="cs-CZ" sz="1600" dirty="0" smtClean="0">
                <a:hlinkClick r:id="rId3"/>
              </a:rPr>
              <a:t>http://cdnd.worldclass.eu/cz-news-events/1202/cz-img_1202.jpg</a:t>
            </a:r>
            <a:endParaRPr lang="cs-CZ" sz="1600" dirty="0" smtClean="0"/>
          </a:p>
          <a:p>
            <a:r>
              <a:rPr lang="cs-CZ" sz="1600" dirty="0" smtClean="0">
                <a:hlinkClick r:id="rId4"/>
              </a:rPr>
              <a:t>http://www.odhaleno.cz/images/textiky/20100830080031_spiderman.jpg</a:t>
            </a:r>
            <a:endParaRPr lang="cs-CZ" sz="1600" dirty="0" smtClean="0"/>
          </a:p>
          <a:p>
            <a:r>
              <a:rPr lang="cs-CZ" sz="1600" dirty="0" smtClean="0">
                <a:hlinkClick r:id="rId5"/>
              </a:rPr>
              <a:t>http://www.less.cz/images/sliva/14.gif</a:t>
            </a:r>
            <a:endParaRPr lang="cs-CZ" sz="1600" dirty="0" smtClean="0"/>
          </a:p>
          <a:p>
            <a:r>
              <a:rPr lang="cs-CZ" sz="1600" dirty="0" smtClean="0">
                <a:hlinkClick r:id="rId6"/>
              </a:rPr>
              <a:t>http://files.floorball1.webnode.cz/200000040-73a4a749d9/tnt_floorball_agency_01.jpg</a:t>
            </a:r>
            <a:endParaRPr lang="cs-CZ" sz="1600" dirty="0" smtClean="0"/>
          </a:p>
          <a:p>
            <a:r>
              <a:rPr lang="cs-CZ" sz="1600" dirty="0" smtClean="0">
                <a:hlinkClick r:id="rId7"/>
              </a:rPr>
              <a:t>http</a:t>
            </a:r>
            <a:r>
              <a:rPr lang="cs-CZ" sz="1600" dirty="0">
                <a:hlinkClick r:id="rId7"/>
              </a:rPr>
              <a:t>://</a:t>
            </a:r>
            <a:r>
              <a:rPr lang="cs-CZ" sz="1600" dirty="0" smtClean="0">
                <a:hlinkClick r:id="rId7"/>
              </a:rPr>
              <a:t>lh4.ggpht.com/fkeIY1RPF11n_CvvOAXLMSMPLXZrf2Xvj8IIKPmG47uT7AFXmqg2kgDkxgeGIe7LIIw1jg=s151</a:t>
            </a:r>
            <a:endParaRPr lang="cs-CZ" sz="1600" dirty="0" smtClean="0"/>
          </a:p>
          <a:p>
            <a:r>
              <a:rPr lang="cs-CZ" sz="1600" dirty="0" smtClean="0">
                <a:hlinkClick r:id="rId8"/>
              </a:rPr>
              <a:t>http://literarni-dobrodruzstvi.wz.cz/image/200407302059_a2.jpg</a:t>
            </a:r>
            <a:endParaRPr lang="cs-CZ" sz="1600" dirty="0" smtClean="0"/>
          </a:p>
          <a:p>
            <a:r>
              <a:rPr lang="cs-CZ" sz="1600" dirty="0" smtClean="0">
                <a:hlinkClick r:id="rId9"/>
              </a:rPr>
              <a:t>http://thumbnail008.mylivepage.com/chunk8/244192/174/small_Mor%C4%8De%20korba.jpg.jpg</a:t>
            </a:r>
            <a:endParaRPr lang="cs-CZ" sz="1600" dirty="0" smtClean="0"/>
          </a:p>
          <a:p>
            <a:r>
              <a:rPr lang="cs-CZ" sz="1600" dirty="0" smtClean="0">
                <a:hlinkClick r:id="rId10"/>
              </a:rPr>
              <a:t>http://img.geocaching.com/cache/05d9a7ea-090f-4350-b914-1bdb73f4dd5b.jpg</a:t>
            </a:r>
            <a:endParaRPr lang="cs-CZ" sz="1600" dirty="0" smtClean="0"/>
          </a:p>
          <a:p>
            <a:r>
              <a:rPr lang="cs-CZ" sz="1600" dirty="0" smtClean="0">
                <a:hlinkClick r:id="rId11"/>
              </a:rPr>
              <a:t>http://files.mschrast.webnode.cz/200002338-ce804cf7a5/fotograf.gif</a:t>
            </a:r>
            <a:endParaRPr lang="cs-CZ" sz="1600" dirty="0" smtClean="0"/>
          </a:p>
          <a:p>
            <a:r>
              <a:rPr lang="cs-CZ" sz="1600" dirty="0" smtClean="0">
                <a:hlinkClick r:id="rId12"/>
              </a:rPr>
              <a:t>http://svetkoni.mwft.org/typo3temp/pics/6d25a23543.jpg</a:t>
            </a:r>
            <a:endParaRPr lang="cs-CZ" sz="1600" dirty="0" smtClean="0"/>
          </a:p>
          <a:p>
            <a:r>
              <a:rPr lang="cs-CZ" sz="1600" dirty="0">
                <a:hlinkClick r:id="rId13"/>
              </a:rPr>
              <a:t>http://</a:t>
            </a:r>
            <a:r>
              <a:rPr lang="cs-CZ" sz="1600" dirty="0" smtClean="0">
                <a:hlinkClick r:id="rId13"/>
              </a:rPr>
              <a:t>ilustrace.pixmac.cz/4/rodina-divat-na-televizi-a-znudeny-pes-animal-pixmac-ilustrace-80210597.jpg</a:t>
            </a:r>
            <a:endParaRPr lang="cs-CZ" sz="1600" dirty="0" smtClean="0"/>
          </a:p>
          <a:p>
            <a:r>
              <a:rPr lang="cs-CZ" sz="1600" dirty="0">
                <a:hlinkClick r:id="rId14"/>
              </a:rPr>
              <a:t>http://wiki.rvp.cz/@api/deki/files/19373/=housle(2).</a:t>
            </a:r>
            <a:r>
              <a:rPr lang="cs-CZ" sz="1600" dirty="0" smtClean="0">
                <a:hlinkClick r:id="rId14"/>
              </a:rPr>
              <a:t>jpg</a:t>
            </a:r>
            <a:endParaRPr lang="cs-CZ" sz="1600" dirty="0" smtClean="0"/>
          </a:p>
          <a:p>
            <a:r>
              <a:rPr lang="cs-CZ" sz="1600" dirty="0" smtClean="0">
                <a:hlinkClick r:id="rId15"/>
              </a:rPr>
              <a:t>http</a:t>
            </a:r>
            <a:r>
              <a:rPr lang="cs-CZ" sz="1600" dirty="0">
                <a:hlinkClick r:id="rId15"/>
              </a:rPr>
              <a:t>://lh4.ggpht.com/_</a:t>
            </a:r>
            <a:r>
              <a:rPr lang="cs-CZ" sz="1600" dirty="0" smtClean="0">
                <a:hlinkClick r:id="rId15"/>
              </a:rPr>
              <a:t>01GDiicBDYfyP5CBDPlFkFBSJ8ezCSP-EBMv6VGlLcxCN-xKeX8XmweKAfX2SO-LmnC=s132</a:t>
            </a:r>
            <a:endParaRPr lang="cs-CZ" sz="1600" dirty="0" smtClean="0"/>
          </a:p>
          <a:p>
            <a:r>
              <a:rPr lang="cs-CZ" sz="1600" dirty="0" smtClean="0">
                <a:hlinkClick r:id="rId16"/>
              </a:rPr>
              <a:t>http</a:t>
            </a:r>
            <a:r>
              <a:rPr lang="cs-CZ" sz="1600" dirty="0">
                <a:hlinkClick r:id="rId16"/>
              </a:rPr>
              <a:t>://</a:t>
            </a:r>
            <a:r>
              <a:rPr lang="cs-CZ" sz="1600" dirty="0" smtClean="0">
                <a:hlinkClick r:id="rId16"/>
              </a:rPr>
              <a:t>lh3.ggpht.com/LLqW5qAOeYGv88Qt7l19sdWstoJub94pR_D3K_NXOGfKW8qR6c6rV53K3GOBZ139w8ag=s133</a:t>
            </a:r>
            <a:endParaRPr lang="cs-CZ" sz="1600" dirty="0" smtClean="0"/>
          </a:p>
          <a:p>
            <a:r>
              <a:rPr lang="cs-CZ" sz="1600" dirty="0">
                <a:hlinkClick r:id="rId17"/>
              </a:rPr>
              <a:t>http://</a:t>
            </a:r>
            <a:r>
              <a:rPr lang="cs-CZ" sz="1600" dirty="0" smtClean="0">
                <a:hlinkClick r:id="rId17"/>
              </a:rPr>
              <a:t>cms.tvujdum.cz/userdata/images/504183.jpg</a:t>
            </a:r>
            <a:endParaRPr lang="cs-CZ" sz="1600" dirty="0" smtClean="0"/>
          </a:p>
          <a:p>
            <a:r>
              <a:rPr lang="cs-CZ" sz="1600" dirty="0">
                <a:hlinkClick r:id="rId18"/>
              </a:rPr>
              <a:t>http://www.svetdetskefantazie.cz/images/clanky/bryle%20a%20knihy(1).</a:t>
            </a:r>
            <a:r>
              <a:rPr lang="cs-CZ" sz="1600" dirty="0" smtClean="0">
                <a:hlinkClick r:id="rId18"/>
              </a:rPr>
              <a:t>jpg</a:t>
            </a:r>
            <a:endParaRPr lang="cs-CZ" sz="1600" dirty="0" smtClean="0"/>
          </a:p>
          <a:p>
            <a:r>
              <a:rPr lang="cs-CZ" sz="1600" dirty="0">
                <a:hlinkClick r:id="rId19"/>
              </a:rPr>
              <a:t>http://www.getactivelondon.com/image-cache/image-389-orig.jpg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15868677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14:window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0030077"/>
              </p:ext>
            </p:extLst>
          </p:nvPr>
        </p:nvGraphicFramePr>
        <p:xfrm>
          <a:off x="1369036" y="3233738"/>
          <a:ext cx="6405925" cy="2439226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Použití zdroje: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solidFill>
                            <a:srgbClr val="000000"/>
                          </a:solidFill>
                          <a:effectLst/>
                          <a:latin typeface="+mj-lt"/>
                          <a:ea typeface="Times New Roman"/>
                          <a:cs typeface="Times New Roman"/>
                        </a:rPr>
                        <a:t> viz výše</a:t>
                      </a:r>
                      <a:endParaRPr lang="cs-CZ" sz="1600" dirty="0">
                        <a:effectLst/>
                        <a:latin typeface="+mj-lt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Citace: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+mj-lt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400" dirty="0">
                        <a:effectLst/>
                        <a:latin typeface="+mj-lt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+mj-lt"/>
                          <a:ea typeface="Times New Roman"/>
                          <a:cs typeface="Times New Roman"/>
                        </a:rPr>
                        <a:t>   viz výše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+mj-lt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400" dirty="0">
                        <a:effectLst/>
                        <a:latin typeface="+mj-lt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DUM je určen k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Calibri" pitchFamily="34" charset="0"/>
                        </a:rPr>
                        <a:t>výkladu učiva.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Calibri" pitchFamily="34" charset="0"/>
                        </a:rPr>
                        <a:t>DUM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Calibri" pitchFamily="34" charset="0"/>
                        </a:rPr>
                        <a:t>slouží jako podklad k výkladu, který je brán z učebnice: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Calibri" pitchFamily="34" charset="0"/>
                        </a:rPr>
                        <a:t>Deutsch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Calibri" pitchFamily="34" charset="0"/>
                        </a:rPr>
                        <a:t>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Calibri" pitchFamily="34" charset="0"/>
                        </a:rPr>
                        <a:t>mit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Calibri" pitchFamily="34" charset="0"/>
                        </a:rPr>
                        <a:t> Max; Němčina pro základní školy a víceletá gymnázia A1; nakl. Fraus 2006; ISBN 80-7238-531-3</a:t>
                      </a: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9218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59" y="548680"/>
            <a:ext cx="7920881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7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5674" y="2158008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611559" y="1556792"/>
            <a:ext cx="7920881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365983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14:window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91</TotalTime>
  <Words>298</Words>
  <Application>Microsoft Office PowerPoint</Application>
  <PresentationFormat>Předvádění na obrazovce (4:3)</PresentationFormat>
  <Paragraphs>301</Paragraphs>
  <Slides>33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33</vt:i4>
      </vt:variant>
    </vt:vector>
  </HeadingPairs>
  <TitlesOfParts>
    <vt:vector size="34" baseType="lpstr">
      <vt:lpstr>Motiv systému Office</vt:lpstr>
      <vt:lpstr>Prezentace aplikace PowerPoint</vt:lpstr>
      <vt:lpstr>Hobbys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GERN X AM LIEBSTEN</vt:lpstr>
      <vt:lpstr>Prezentace aplikace PowerPoint</vt:lpstr>
      <vt:lpstr>Prezentace aplikace PowerPoint</vt:lpstr>
      <vt:lpstr>Prezentace aplikace PowerPoint</vt:lpstr>
    </vt:vector>
  </TitlesOfParts>
  <Company>iris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Hobbys</dc:title>
  <dc:creator>iris</dc:creator>
  <cp:lastModifiedBy>User</cp:lastModifiedBy>
  <cp:revision>20</cp:revision>
  <dcterms:created xsi:type="dcterms:W3CDTF">2013-06-23T22:29:01Z</dcterms:created>
  <dcterms:modified xsi:type="dcterms:W3CDTF">2013-06-24T19:48:03Z</dcterms:modified>
</cp:coreProperties>
</file>