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62" r:id="rId2"/>
    <p:sldId id="283" r:id="rId3"/>
    <p:sldId id="275" r:id="rId4"/>
    <p:sldId id="276" r:id="rId5"/>
    <p:sldId id="277" r:id="rId6"/>
    <p:sldId id="278" r:id="rId7"/>
    <p:sldId id="279" r:id="rId8"/>
    <p:sldId id="280" r:id="rId9"/>
    <p:sldId id="281" r:id="rId10"/>
    <p:sldId id="282" r:id="rId11"/>
    <p:sldId id="274" r:id="rId12"/>
    <p:sldId id="25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080" y="-1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VY_32_INOVACE_08_11_Politický život v Rakousku</a:t>
          </a: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800" dirty="0" smtClean="0"/>
            <a:t>NÁZEV ŠKOLY: Základní škola a Mateřská škola Nedvědice, okres Brno-venkov, příspěvková organizace</a:t>
          </a:r>
          <a:endParaRPr lang="cs-CZ" sz="18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Petr Punčochář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baseline="0" dirty="0" smtClean="0"/>
            <a:t>Dějepis 8. ročník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2674/21/7.1.4/2011 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2001432-A9D9-495A-8995-2CB8F4246AD8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5EEFF5A3-71E9-4C51-A190-830FDD2746AE}" type="presOf" srcId="{B651F6E3-6281-48DB-9319-2AEAFDAE7572}" destId="{619D679B-A015-4ECF-8348-D1034C574F40}" srcOrd="0" destOrd="0" presId="urn:microsoft.com/office/officeart/2005/8/layout/target3"/>
    <dgm:cxn modelId="{18ABAED0-E14D-4071-96B5-D9323C713935}" type="presOf" srcId="{D1B46980-6531-4606-95E6-44980827E919}" destId="{2BE915AB-18AA-4053-B92C-3BFC9ED204BB}" srcOrd="1" destOrd="0" presId="urn:microsoft.com/office/officeart/2005/8/layout/target3"/>
    <dgm:cxn modelId="{B87B8102-7E00-40AB-B58E-666A32E58766}" type="presOf" srcId="{D1D4F407-5343-4D3F-B5B9-D407B03CAEB4}" destId="{D005CE8C-CC26-4C3E-AC11-E15060ECD759}" srcOrd="0" destOrd="0" presId="urn:microsoft.com/office/officeart/2005/8/layout/target3"/>
    <dgm:cxn modelId="{54493D54-6B5F-47CB-8CC5-D7AB5CA0BF3C}" type="presOf" srcId="{D8197B8C-B260-4A16-BDF4-0947B075E274}" destId="{5A5FFA88-C948-4069-8E93-59FA12366E83}" srcOrd="1" destOrd="0" presId="urn:microsoft.com/office/officeart/2005/8/layout/target3"/>
    <dgm:cxn modelId="{9A215171-21CA-4E2E-A178-AC98BA9AB210}" type="presOf" srcId="{B651F6E3-6281-48DB-9319-2AEAFDAE7572}" destId="{6BB5E863-4638-4E1D-BFDE-399D028AC4ED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54431FE2-908C-49E6-A09D-15C3C0A416EF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8F18FA4D-4BDF-4241-8A72-CD68FF560E6B}" type="presOf" srcId="{D8197B8C-B260-4A16-BDF4-0947B075E274}" destId="{25B08C86-7E15-44DC-BE7F-FFB55DD49D12}" srcOrd="0" destOrd="0" presId="urn:microsoft.com/office/officeart/2005/8/layout/target3"/>
    <dgm:cxn modelId="{0DAA166C-D621-4E5F-A1C5-0DD637132281}" type="presOf" srcId="{4C35D32F-0EAB-4CD7-82EE-45574DC2A586}" destId="{8BEBB6EC-1DAA-4CAC-8A25-BC0FCBD5DBD5}" srcOrd="0" destOrd="0" presId="urn:microsoft.com/office/officeart/2005/8/layout/target3"/>
    <dgm:cxn modelId="{EC9A6405-CA61-4021-8E06-D096CD160250}" type="presOf" srcId="{D1B46980-6531-4606-95E6-44980827E919}" destId="{6140AFEC-043D-4C43-A2F9-D0F5331DF3A3}" srcOrd="0" destOrd="0" presId="urn:microsoft.com/office/officeart/2005/8/layout/target3"/>
    <dgm:cxn modelId="{E8C85B75-73AA-4E17-A5E0-C4813BF6C9A6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30809B2B-0A7C-437F-B012-93DC46A7ABAE}" type="presParOf" srcId="{333A1088-737F-45CB-B68E-254E46348037}" destId="{F5ABB229-8D3B-4694-996A-96F23CF14429}" srcOrd="0" destOrd="0" presId="urn:microsoft.com/office/officeart/2005/8/layout/target3"/>
    <dgm:cxn modelId="{321A396F-0853-47C4-9C50-22E4DD1989AA}" type="presParOf" srcId="{333A1088-737F-45CB-B68E-254E46348037}" destId="{F41139FD-01EE-4571-8B17-4FB00FC51163}" srcOrd="1" destOrd="0" presId="urn:microsoft.com/office/officeart/2005/8/layout/target3"/>
    <dgm:cxn modelId="{2563DDF6-1472-4965-9846-4FDE86FFD6D9}" type="presParOf" srcId="{333A1088-737F-45CB-B68E-254E46348037}" destId="{D005CE8C-CC26-4C3E-AC11-E15060ECD759}" srcOrd="2" destOrd="0" presId="urn:microsoft.com/office/officeart/2005/8/layout/target3"/>
    <dgm:cxn modelId="{DB1C42E8-659B-477A-BADB-5CD98671E709}" type="presParOf" srcId="{333A1088-737F-45CB-B68E-254E46348037}" destId="{2C702D82-9B77-49B7-9568-BB8EB47C3372}" srcOrd="3" destOrd="0" presId="urn:microsoft.com/office/officeart/2005/8/layout/target3"/>
    <dgm:cxn modelId="{67535EF3-A8E3-4CB4-8310-AB204E661B68}" type="presParOf" srcId="{333A1088-737F-45CB-B68E-254E46348037}" destId="{A52A0455-90FF-4808-ABD0-F02540D31D5A}" srcOrd="4" destOrd="0" presId="urn:microsoft.com/office/officeart/2005/8/layout/target3"/>
    <dgm:cxn modelId="{EA9409DD-F763-4DE4-B095-13008DB2828C}" type="presParOf" srcId="{333A1088-737F-45CB-B68E-254E46348037}" destId="{6140AFEC-043D-4C43-A2F9-D0F5331DF3A3}" srcOrd="5" destOrd="0" presId="urn:microsoft.com/office/officeart/2005/8/layout/target3"/>
    <dgm:cxn modelId="{B6D62A70-3271-43D6-86BF-68EED9D3AA67}" type="presParOf" srcId="{333A1088-737F-45CB-B68E-254E46348037}" destId="{9358AC05-5D7D-4327-9F80-1AD486AEA664}" srcOrd="6" destOrd="0" presId="urn:microsoft.com/office/officeart/2005/8/layout/target3"/>
    <dgm:cxn modelId="{FCB32DBB-D901-466E-9F75-4AE8E0E83FAE}" type="presParOf" srcId="{333A1088-737F-45CB-B68E-254E46348037}" destId="{313FC574-E1CD-4FB4-B054-0B805CE0447D}" srcOrd="7" destOrd="0" presId="urn:microsoft.com/office/officeart/2005/8/layout/target3"/>
    <dgm:cxn modelId="{6E1F546D-761F-45C1-AA84-477DACD25104}" type="presParOf" srcId="{333A1088-737F-45CB-B68E-254E46348037}" destId="{619D679B-A015-4ECF-8348-D1034C574F40}" srcOrd="8" destOrd="0" presId="urn:microsoft.com/office/officeart/2005/8/layout/target3"/>
    <dgm:cxn modelId="{143DC78A-EA65-48F4-BF7D-9D72AC39B715}" type="presParOf" srcId="{333A1088-737F-45CB-B68E-254E46348037}" destId="{322283A8-4A27-4CDA-BAE3-F381106A9174}" srcOrd="9" destOrd="0" presId="urn:microsoft.com/office/officeart/2005/8/layout/target3"/>
    <dgm:cxn modelId="{7E333147-A990-4CB4-A949-D10F1C775BBB}" type="presParOf" srcId="{333A1088-737F-45CB-B68E-254E46348037}" destId="{FFC9F71D-1B4F-4AD9-A4A6-86ADEFC8AF5C}" srcOrd="10" destOrd="0" presId="urn:microsoft.com/office/officeart/2005/8/layout/target3"/>
    <dgm:cxn modelId="{AF5CBF76-5B47-42E1-86BD-C986A1EE14CE}" type="presParOf" srcId="{333A1088-737F-45CB-B68E-254E46348037}" destId="{25B08C86-7E15-44DC-BE7F-FFB55DD49D12}" srcOrd="11" destOrd="0" presId="urn:microsoft.com/office/officeart/2005/8/layout/target3"/>
    <dgm:cxn modelId="{6D4A7293-774B-46A0-894E-B228D9949561}" type="presParOf" srcId="{333A1088-737F-45CB-B68E-254E46348037}" destId="{76644BE8-9D7C-4C09-B250-3D10AF48CBB7}" srcOrd="12" destOrd="0" presId="urn:microsoft.com/office/officeart/2005/8/layout/target3"/>
    <dgm:cxn modelId="{7A2DDCCB-A6ED-468B-9551-FB0A5FD08B54}" type="presParOf" srcId="{333A1088-737F-45CB-B68E-254E46348037}" destId="{EE85B701-7295-41C0-BA7A-34D3756A2AE6}" srcOrd="13" destOrd="0" presId="urn:microsoft.com/office/officeart/2005/8/layout/target3"/>
    <dgm:cxn modelId="{18DA1DE9-C3D9-4978-A389-8297EE970EB1}" type="presParOf" srcId="{333A1088-737F-45CB-B68E-254E46348037}" destId="{8BEBB6EC-1DAA-4CAC-8A25-BC0FCBD5DBD5}" srcOrd="14" destOrd="0" presId="urn:microsoft.com/office/officeart/2005/8/layout/target3"/>
    <dgm:cxn modelId="{795F38B1-CE28-4136-9948-F938EF7D62A2}" type="presParOf" srcId="{333A1088-737F-45CB-B68E-254E46348037}" destId="{AED2198E-93D5-4001-81B4-73124B309672}" srcOrd="15" destOrd="0" presId="urn:microsoft.com/office/officeart/2005/8/layout/target3"/>
    <dgm:cxn modelId="{2FF47E18-0F82-4CB5-87A2-13CF01AD75FC}" type="presParOf" srcId="{333A1088-737F-45CB-B68E-254E46348037}" destId="{2BE915AB-18AA-4053-B92C-3BFC9ED204BB}" srcOrd="16" destOrd="0" presId="urn:microsoft.com/office/officeart/2005/8/layout/target3"/>
    <dgm:cxn modelId="{7E7ACCDD-EB97-46C7-8D62-F30DF72EDF8E}" type="presParOf" srcId="{333A1088-737F-45CB-B68E-254E46348037}" destId="{6BB5E863-4638-4E1D-BFDE-399D028AC4ED}" srcOrd="17" destOrd="0" presId="urn:microsoft.com/office/officeart/2005/8/layout/target3"/>
    <dgm:cxn modelId="{C5BD62A0-5046-404D-B4A1-8E0900029004}" type="presParOf" srcId="{333A1088-737F-45CB-B68E-254E46348037}" destId="{5A5FFA88-C948-4069-8E93-59FA12366E83}" srcOrd="18" destOrd="0" presId="urn:microsoft.com/office/officeart/2005/8/layout/target3"/>
    <dgm:cxn modelId="{B463B3C4-385F-4846-9888-93FE5D5FD9BE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7462" y="0"/>
          <a:ext cx="6719031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Základní škola a Mateřská škola Nedvědice, okres Brno-venkov, příspěvková organizace</a:t>
          </a:r>
          <a:endParaRPr lang="cs-CZ" sz="1800" kern="1200" dirty="0"/>
        </a:p>
      </dsp:txBody>
      <dsp:txXfrm>
        <a:off x="1257462" y="0"/>
        <a:ext cx="6719031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719031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Petr Punčochář</a:t>
          </a:r>
          <a:endParaRPr lang="cs-CZ" sz="2000" kern="1200" dirty="0"/>
        </a:p>
      </dsp:txBody>
      <dsp:txXfrm>
        <a:off x="1273857" y="407634"/>
        <a:ext cx="6719031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719031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VY_32_INOVACE_08_11_Politický život v Rakousku</a:t>
          </a:r>
        </a:p>
      </dsp:txBody>
      <dsp:txXfrm>
        <a:off x="1273857" y="815268"/>
        <a:ext cx="6719031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719031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baseline="0" dirty="0" smtClean="0"/>
            <a:t>Dějepis 8. ročník</a:t>
          </a:r>
          <a:endParaRPr lang="cs-CZ" sz="2000" kern="1200" dirty="0"/>
        </a:p>
      </dsp:txBody>
      <dsp:txXfrm>
        <a:off x="1273857" y="1222902"/>
        <a:ext cx="6719031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719031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2674/21/7.1.4/2011  </a:t>
          </a:r>
          <a:endParaRPr lang="cs-CZ" sz="2000" kern="1200" dirty="0"/>
        </a:p>
      </dsp:txBody>
      <dsp:txXfrm>
        <a:off x="1273857" y="1630536"/>
        <a:ext cx="6719031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pPr/>
              <a:t>20.6.2013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20.6.2013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20.6.2013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20.6.2013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clipArtAndTx">
  <p:cSld name="Nadpis, klipart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klipart 2"/>
          <p:cNvSpPr>
            <a:spLocks noGrp="1"/>
          </p:cNvSpPr>
          <p:nvPr>
            <p:ph type="clipArt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fld id="{5709A3A5-7FCF-4E4C-AAF1-5CBE7BC28C91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1829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20.6.2013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197941735"/>
              </p:ext>
            </p:extLst>
          </p:nvPr>
        </p:nvGraphicFramePr>
        <p:xfrm>
          <a:off x="539552" y="908720"/>
          <a:ext cx="7992888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62505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6" name="Zástupný symbol pro obsah 2"/>
          <p:cNvSpPr>
            <a:spLocks noGrp="1"/>
          </p:cNvSpPr>
          <p:nvPr>
            <p:ph idx="1"/>
          </p:nvPr>
        </p:nvSpPr>
        <p:spPr>
          <a:xfrm>
            <a:off x="468313" y="1268760"/>
            <a:ext cx="8229600" cy="5184576"/>
          </a:xfrm>
        </p:spPr>
        <p:txBody>
          <a:bodyPr>
            <a:normAutofit fontScale="92500" lnSpcReduction="10000"/>
          </a:bodyPr>
          <a:lstStyle/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Výukový materiál je určen žákům </a:t>
            </a:r>
            <a:r>
              <a:rPr lang="cs-CZ" sz="2200" dirty="0"/>
              <a:t>8</a:t>
            </a:r>
            <a:r>
              <a:rPr lang="cs-CZ" sz="2200" dirty="0" smtClean="0"/>
              <a:t>. ročníku základní školy</a:t>
            </a:r>
            <a:r>
              <a:rPr lang="cs-CZ" sz="2200" dirty="0"/>
              <a:t> </a:t>
            </a:r>
            <a:r>
              <a:rPr lang="cs-CZ" sz="2200" dirty="0" smtClean="0"/>
              <a:t>jako názorná podpora výkladu učitele o </a:t>
            </a:r>
            <a:r>
              <a:rPr lang="cs-CZ" sz="2200" dirty="0" smtClean="0"/>
              <a:t>politickém životě </a:t>
            </a:r>
            <a:r>
              <a:rPr lang="cs-CZ" sz="2200" smtClean="0"/>
              <a:t>v Rakousku. </a:t>
            </a:r>
            <a:r>
              <a:rPr lang="cs-CZ" sz="2200" dirty="0" smtClean="0"/>
              <a:t>Některé </a:t>
            </a:r>
            <a:r>
              <a:rPr lang="cs-CZ" sz="2200" dirty="0"/>
              <a:t>o</a:t>
            </a:r>
            <a:r>
              <a:rPr lang="cs-CZ" sz="2200" dirty="0" smtClean="0"/>
              <a:t>brázky nejsou v učebnici k dispozici nebo jen ve špatné kvalitě. Učitel tyto obrázky může využít i k podněcování diskuze se žáky. Prezentace obsahuje také slova rakousko-uherské hymny. Následuje zápis. Po něm  si žáci ověří svoje znalosti spojováním obrázků osobností s jejich jmény. Správné odpovědi se zobrazí prostřednictvím animace.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 Autor: Mgr. Petr Punčochář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Jazyk: český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Očekávaný výstup: žák přiřadí obrázky osobností k jejich jménům</a:t>
            </a:r>
          </a:p>
          <a:p>
            <a:pPr>
              <a:lnSpc>
                <a:spcPct val="110000"/>
              </a:lnSpc>
              <a:buFont typeface="Wingdings" pitchFamily="2" charset="2"/>
              <a:buChar char="v"/>
              <a:defRPr/>
            </a:pPr>
            <a:r>
              <a:rPr lang="cs-CZ" sz="2200" dirty="0" smtClean="0"/>
              <a:t>Klíčová slova: dějepis, Rakousko, František Jozef I., Alžběta - </a:t>
            </a:r>
            <a:r>
              <a:rPr lang="cs-CZ" sz="2200" dirty="0" err="1" smtClean="0"/>
              <a:t>Sisi</a:t>
            </a:r>
            <a:r>
              <a:rPr lang="cs-CZ" sz="2200" dirty="0" smtClean="0"/>
              <a:t>, korunní princ Rudolf, 19. st.</a:t>
            </a:r>
          </a:p>
          <a:p>
            <a:pPr>
              <a:lnSpc>
                <a:spcPct val="110000"/>
              </a:lnSpc>
              <a:buFont typeface="Wingdings" pitchFamily="2" charset="2"/>
              <a:buChar char="v"/>
              <a:defRPr/>
            </a:pPr>
            <a:r>
              <a:rPr lang="cs-CZ" sz="2200" dirty="0" smtClean="0"/>
              <a:t>Druh učebního materiálu: prezentace – využití interaktivní tabule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Klíčové kompetence: kompetence k učení, řešení problémů, komunikativní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Na výukový materiál reagovali žáci podle očekávání </a:t>
            </a:r>
            <a:endParaRPr lang="cs-CZ" sz="2200" dirty="0"/>
          </a:p>
        </p:txBody>
      </p:sp>
    </p:spTree>
    <p:extLst>
      <p:ext uri="{BB962C8B-B14F-4D97-AF65-F5344CB8AC3E}">
        <p14:creationId xmlns:p14="http://schemas.microsoft.com/office/powerpoint/2010/main" val="2068935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>
          <a:xfrm>
            <a:off x="152400" y="0"/>
            <a:ext cx="8839200" cy="1143000"/>
          </a:xfrm>
        </p:spPr>
        <p:txBody>
          <a:bodyPr/>
          <a:lstStyle/>
          <a:p>
            <a:r>
              <a:rPr lang="cs-CZ" sz="4000"/>
              <a:t>Politický život v Rakousku</a:t>
            </a:r>
          </a:p>
        </p:txBody>
      </p:sp>
      <p:sp>
        <p:nvSpPr>
          <p:cNvPr id="2056" name="Text Box 8"/>
          <p:cNvSpPr txBox="1">
            <a:spLocks noChangeArrowheads="1"/>
          </p:cNvSpPr>
          <p:nvPr/>
        </p:nvSpPr>
        <p:spPr bwMode="auto">
          <a:xfrm>
            <a:off x="800100" y="6096000"/>
            <a:ext cx="7620000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3200" dirty="0"/>
              <a:t>František Josef I. s </a:t>
            </a:r>
            <a:r>
              <a:rPr lang="cs-CZ" sz="3200" dirty="0" smtClean="0"/>
              <a:t>manželkou - korunovace </a:t>
            </a:r>
            <a:endParaRPr lang="cs-CZ" sz="3200" dirty="0"/>
          </a:p>
        </p:txBody>
      </p:sp>
      <p:pic>
        <p:nvPicPr>
          <p:cNvPr id="8194" name="Picture 2" descr="File:Ferenc József koronázása Budán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0100" y="1052736"/>
            <a:ext cx="7620000" cy="4914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88546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533400" y="152400"/>
            <a:ext cx="4267200" cy="1752600"/>
          </a:xfrm>
        </p:spPr>
        <p:txBody>
          <a:bodyPr/>
          <a:lstStyle/>
          <a:p>
            <a:r>
              <a:rPr lang="cs-CZ"/>
              <a:t>František Josef I.</a:t>
            </a:r>
            <a:br>
              <a:rPr lang="cs-CZ"/>
            </a:br>
            <a:r>
              <a:rPr lang="cs-CZ"/>
              <a:t> (1848-1916)</a:t>
            </a:r>
          </a:p>
        </p:txBody>
      </p:sp>
      <p:pic>
        <p:nvPicPr>
          <p:cNvPr id="7170" name="Picture 2" descr="File:Franz joseph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911549"/>
            <a:ext cx="2736303" cy="45228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File:Franz Joseph of Austria 1910 old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6265" y="764704"/>
            <a:ext cx="4128944" cy="52734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09355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4" name="Text Box 4"/>
          <p:cNvSpPr txBox="1">
            <a:spLocks noChangeArrowheads="1"/>
          </p:cNvSpPr>
          <p:nvPr/>
        </p:nvSpPr>
        <p:spPr bwMode="auto">
          <a:xfrm>
            <a:off x="685800" y="685800"/>
            <a:ext cx="3352800" cy="1160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800"/>
              <a:t>Alžběta –Sissi</a:t>
            </a:r>
          </a:p>
          <a:p>
            <a:pPr algn="ctr">
              <a:spcBef>
                <a:spcPct val="50000"/>
              </a:spcBef>
            </a:pPr>
            <a:r>
              <a:rPr lang="cs-CZ" sz="2800"/>
              <a:t>(1837-1897)</a:t>
            </a:r>
          </a:p>
        </p:txBody>
      </p:sp>
      <p:sp>
        <p:nvSpPr>
          <p:cNvPr id="15366" name="Text Box 6"/>
          <p:cNvSpPr txBox="1">
            <a:spLocks noChangeArrowheads="1"/>
          </p:cNvSpPr>
          <p:nvPr/>
        </p:nvSpPr>
        <p:spPr bwMode="auto">
          <a:xfrm>
            <a:off x="5105400" y="0"/>
            <a:ext cx="4038600" cy="1160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800"/>
              <a:t>Rudolf (1858-1889)</a:t>
            </a:r>
          </a:p>
          <a:p>
            <a:pPr algn="ctr">
              <a:spcBef>
                <a:spcPct val="50000"/>
              </a:spcBef>
            </a:pPr>
            <a:r>
              <a:rPr lang="cs-CZ" sz="2800"/>
              <a:t>korunní princ</a:t>
            </a:r>
          </a:p>
        </p:txBody>
      </p:sp>
      <p:pic>
        <p:nvPicPr>
          <p:cNvPr id="6146" name="Picture 2" descr="File:Empress Elisabeth of Austria3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9637" y="2132856"/>
            <a:ext cx="3048771" cy="3888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File:Crown Prince Rudolf 1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5677" y="1398228"/>
            <a:ext cx="3571792" cy="5357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6354250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152400"/>
            <a:ext cx="9144000" cy="1143000"/>
          </a:xfrm>
        </p:spPr>
        <p:txBody>
          <a:bodyPr/>
          <a:lstStyle/>
          <a:p>
            <a:r>
              <a:rPr lang="cs-CZ" dirty="0"/>
              <a:t>pěchota rakouské armády 1898</a:t>
            </a:r>
          </a:p>
        </p:txBody>
      </p:sp>
      <p:pic>
        <p:nvPicPr>
          <p:cNvPr id="5122" name="Picture 2" descr="Soubor:KuK Infanterie 1898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196752"/>
            <a:ext cx="7124700" cy="5257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7688968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1143000"/>
          </a:xfrm>
        </p:spPr>
        <p:txBody>
          <a:bodyPr/>
          <a:lstStyle/>
          <a:p>
            <a:r>
              <a:rPr lang="cs-CZ" sz="4000"/>
              <a:t>jízda rakouské armády 1898</a:t>
            </a:r>
          </a:p>
        </p:txBody>
      </p:sp>
      <p:pic>
        <p:nvPicPr>
          <p:cNvPr id="4098" name="Picture 2" descr="Soubor:KuK Kavallerie 1898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196752"/>
            <a:ext cx="7124700" cy="5334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9207352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7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0" y="0"/>
            <a:ext cx="4495800" cy="6705600"/>
          </a:xfrm>
        </p:spPr>
        <p:txBody>
          <a:bodyPr>
            <a:normAutofit lnSpcReduction="10000"/>
          </a:bodyPr>
          <a:lstStyle/>
          <a:p>
            <a:pPr marL="0" indent="0">
              <a:lnSpc>
                <a:spcPct val="90000"/>
              </a:lnSpc>
              <a:buFontTx/>
              <a:buNone/>
            </a:pPr>
            <a:r>
              <a:rPr lang="cs-CZ" sz="2400"/>
              <a:t>Zachovej nám Hospodine</a:t>
            </a:r>
            <a:br>
              <a:rPr lang="cs-CZ" sz="2400"/>
            </a:br>
            <a:r>
              <a:rPr lang="cs-CZ" sz="2400"/>
              <a:t>Císaře a naši zem</a:t>
            </a:r>
            <a:br>
              <a:rPr lang="cs-CZ" sz="2400"/>
            </a:br>
            <a:r>
              <a:rPr lang="cs-CZ" sz="2400"/>
              <a:t>Dej, ať z víry moc mu plyne</a:t>
            </a:r>
            <a:br>
              <a:rPr lang="cs-CZ" sz="2400"/>
            </a:br>
            <a:r>
              <a:rPr lang="cs-CZ" sz="2400"/>
              <a:t>Ať je moudrým vladařem</a:t>
            </a:r>
            <a:br>
              <a:rPr lang="cs-CZ" sz="2400"/>
            </a:br>
            <a:r>
              <a:rPr lang="cs-CZ" sz="2400"/>
              <a:t>Hajme věrně trůnu Jeho</a:t>
            </a:r>
            <a:br>
              <a:rPr lang="cs-CZ" sz="2400"/>
            </a:br>
            <a:r>
              <a:rPr lang="cs-CZ" sz="2400"/>
              <a:t>Proti nepřátelům všem</a:t>
            </a:r>
            <a:br>
              <a:rPr lang="cs-CZ" sz="2400"/>
            </a:br>
            <a:r>
              <a:rPr lang="cs-CZ" sz="2400"/>
              <a:t>Osud trůnu Habsburského</a:t>
            </a:r>
            <a:br>
              <a:rPr lang="cs-CZ" sz="2400"/>
            </a:br>
            <a:r>
              <a:rPr lang="cs-CZ" sz="2400"/>
              <a:t>Rakouska je osudem.</a:t>
            </a:r>
            <a:br>
              <a:rPr lang="cs-CZ" sz="2400"/>
            </a:br>
            <a:r>
              <a:rPr lang="cs-CZ" sz="2400"/>
              <a:t>Plňme věrně povinnosti</a:t>
            </a:r>
            <a:br>
              <a:rPr lang="cs-CZ" sz="2400"/>
            </a:br>
            <a:r>
              <a:rPr lang="cs-CZ" sz="2400"/>
              <a:t>Braňme právo počestně</a:t>
            </a:r>
            <a:br>
              <a:rPr lang="cs-CZ" sz="2400"/>
            </a:br>
            <a:r>
              <a:rPr lang="cs-CZ" sz="2400"/>
              <a:t>A když třeba, s ochotností</a:t>
            </a:r>
            <a:br>
              <a:rPr lang="cs-CZ" sz="2400"/>
            </a:br>
            <a:r>
              <a:rPr lang="cs-CZ" sz="2400"/>
              <a:t>V boj se dejme statečně</a:t>
            </a:r>
            <a:br>
              <a:rPr lang="cs-CZ" sz="2400"/>
            </a:br>
            <a:r>
              <a:rPr lang="cs-CZ" sz="2400"/>
              <a:t>Na paměti věčné mějme</a:t>
            </a:r>
            <a:br>
              <a:rPr lang="cs-CZ" sz="2400"/>
            </a:br>
            <a:r>
              <a:rPr lang="cs-CZ" sz="2400"/>
              <a:t>Slávu vojska vítěznou</a:t>
            </a:r>
            <a:br>
              <a:rPr lang="cs-CZ" sz="2400"/>
            </a:br>
            <a:r>
              <a:rPr lang="cs-CZ" sz="2400"/>
              <a:t>Jmění, krev i život dejme</a:t>
            </a:r>
            <a:br>
              <a:rPr lang="cs-CZ" sz="2400"/>
            </a:br>
            <a:r>
              <a:rPr lang="cs-CZ" sz="2400"/>
              <a:t>Za Císaře, za vlast svou!</a:t>
            </a:r>
            <a:br>
              <a:rPr lang="cs-CZ" sz="2400"/>
            </a:br>
            <a:r>
              <a:rPr lang="cs-CZ" sz="2400"/>
              <a:t>Čeho nabyl občan pilný</a:t>
            </a:r>
            <a:br>
              <a:rPr lang="cs-CZ" sz="2400"/>
            </a:br>
            <a:r>
              <a:rPr lang="cs-CZ" sz="2400"/>
              <a:t>Vojín zbraní zastávej</a:t>
            </a:r>
            <a:br>
              <a:rPr lang="cs-CZ" sz="2400"/>
            </a:br>
            <a:r>
              <a:rPr lang="cs-CZ" sz="2400"/>
              <a:t>Uměním i vědou silný</a:t>
            </a:r>
            <a:br>
              <a:rPr lang="cs-CZ" sz="2400"/>
            </a:br>
            <a:r>
              <a:rPr lang="cs-CZ" sz="2400"/>
              <a:t>Duch se vzmáhej, jasně skvěj</a:t>
            </a:r>
            <a:br>
              <a:rPr lang="cs-CZ" sz="2400"/>
            </a:br>
            <a:endParaRPr lang="cs-CZ" sz="2400"/>
          </a:p>
          <a:p>
            <a:pPr marL="0" indent="0">
              <a:lnSpc>
                <a:spcPct val="90000"/>
              </a:lnSpc>
              <a:buFontTx/>
              <a:buNone/>
            </a:pPr>
            <a:endParaRPr lang="cs-CZ" sz="2400"/>
          </a:p>
        </p:txBody>
      </p:sp>
      <p:sp>
        <p:nvSpPr>
          <p:cNvPr id="16389" name="Rectangle 5"/>
          <p:cNvSpPr>
            <a:spLocks noGrp="1" noChangeArrowheads="1"/>
          </p:cNvSpPr>
          <p:nvPr>
            <p:ph type="body" sz="half" idx="2"/>
          </p:nvPr>
        </p:nvSpPr>
        <p:spPr>
          <a:xfrm>
            <a:off x="4648200" y="0"/>
            <a:ext cx="4495800" cy="6705600"/>
          </a:xfrm>
        </p:spPr>
        <p:txBody>
          <a:bodyPr>
            <a:normAutofit lnSpcReduction="10000"/>
          </a:bodyPr>
          <a:lstStyle/>
          <a:p>
            <a:pPr marL="0" indent="0">
              <a:lnSpc>
                <a:spcPct val="90000"/>
              </a:lnSpc>
              <a:buFontTx/>
              <a:buNone/>
            </a:pPr>
            <a:r>
              <a:rPr lang="cs-CZ" sz="2400"/>
              <a:t>Bože račiž přízeň dáti</a:t>
            </a:r>
            <a:br>
              <a:rPr lang="cs-CZ" sz="2400"/>
            </a:br>
            <a:r>
              <a:rPr lang="cs-CZ" sz="2400"/>
              <a:t>Naší vlasti milené</a:t>
            </a:r>
            <a:br>
              <a:rPr lang="cs-CZ" sz="2400"/>
            </a:br>
            <a:r>
              <a:rPr lang="cs-CZ" sz="2400"/>
              <a:t>Slunce Tvé ať věčně svítí</a:t>
            </a:r>
            <a:br>
              <a:rPr lang="cs-CZ" sz="2400"/>
            </a:br>
            <a:r>
              <a:rPr lang="cs-CZ" sz="2400"/>
              <a:t>Na Rakousko blažené</a:t>
            </a:r>
          </a:p>
          <a:p>
            <a:pPr marL="0" indent="0">
              <a:lnSpc>
                <a:spcPct val="90000"/>
              </a:lnSpc>
              <a:buFontTx/>
              <a:buNone/>
            </a:pPr>
            <a:r>
              <a:rPr lang="cs-CZ" sz="2400"/>
              <a:t>Stůjme k sobě v každou chvíli</a:t>
            </a:r>
            <a:br>
              <a:rPr lang="cs-CZ" sz="2400"/>
            </a:br>
            <a:r>
              <a:rPr lang="cs-CZ" sz="2400"/>
              <a:t>Svornost jenom moci dá</a:t>
            </a:r>
            <a:br>
              <a:rPr lang="cs-CZ" sz="2400"/>
            </a:br>
            <a:r>
              <a:rPr lang="cs-CZ" sz="2400"/>
              <a:t>Spojené kde vládnou síly</a:t>
            </a:r>
            <a:br>
              <a:rPr lang="cs-CZ" sz="2400"/>
            </a:br>
            <a:r>
              <a:rPr lang="cs-CZ" sz="2400"/>
              <a:t>Vše se snadno překoná</a:t>
            </a:r>
            <a:br>
              <a:rPr lang="cs-CZ" sz="2400"/>
            </a:br>
            <a:r>
              <a:rPr lang="cs-CZ" sz="2400"/>
              <a:t>Když se ruka k ruce vine</a:t>
            </a:r>
            <a:br>
              <a:rPr lang="cs-CZ" sz="2400"/>
            </a:br>
            <a:r>
              <a:rPr lang="cs-CZ" sz="2400"/>
              <a:t>Tak se dílo podaří</a:t>
            </a:r>
            <a:br>
              <a:rPr lang="cs-CZ" sz="2400"/>
            </a:br>
            <a:r>
              <a:rPr lang="cs-CZ" sz="2400"/>
              <a:t>Říš Rakouská nezahyne</a:t>
            </a:r>
            <a:br>
              <a:rPr lang="cs-CZ" sz="2400"/>
            </a:br>
            <a:r>
              <a:rPr lang="cs-CZ" sz="2400"/>
              <a:t>Sláva vlasti, Císaři!</a:t>
            </a:r>
            <a:br>
              <a:rPr lang="cs-CZ" sz="2400"/>
            </a:br>
            <a:r>
              <a:rPr lang="cs-CZ" sz="2400"/>
              <a:t>Císaři po boku vládne</a:t>
            </a:r>
            <a:br>
              <a:rPr lang="cs-CZ" sz="2400"/>
            </a:br>
            <a:r>
              <a:rPr lang="cs-CZ" sz="2400"/>
              <a:t>Rodem, duchem spřízněná</a:t>
            </a:r>
            <a:br>
              <a:rPr lang="cs-CZ" sz="2400"/>
            </a:br>
            <a:r>
              <a:rPr lang="cs-CZ" sz="2400"/>
              <a:t>V kráse, která neuvadne</a:t>
            </a:r>
            <a:br>
              <a:rPr lang="cs-CZ" sz="2400"/>
            </a:br>
            <a:r>
              <a:rPr lang="cs-CZ" sz="2400"/>
              <a:t>Císařovna vznešená</a:t>
            </a:r>
            <a:br>
              <a:rPr lang="cs-CZ" sz="2400"/>
            </a:br>
            <a:r>
              <a:rPr lang="cs-CZ" sz="2400"/>
              <a:t>Bože račiž přízeň svoji</a:t>
            </a:r>
            <a:br>
              <a:rPr lang="cs-CZ" sz="2400"/>
            </a:br>
            <a:r>
              <a:rPr lang="cs-CZ" sz="2400"/>
              <a:t>Habsburskému domu dát</a:t>
            </a:r>
            <a:br>
              <a:rPr lang="cs-CZ" sz="2400"/>
            </a:br>
            <a:r>
              <a:rPr lang="cs-CZ" sz="2400"/>
              <a:t>Františkovi Josefovi</a:t>
            </a:r>
            <a:br>
              <a:rPr lang="cs-CZ" sz="2400"/>
            </a:br>
            <a:r>
              <a:rPr lang="cs-CZ" sz="2400"/>
              <a:t>Alžbětě rač požehnat!</a:t>
            </a:r>
          </a:p>
          <a:p>
            <a:pPr marL="0" indent="0">
              <a:lnSpc>
                <a:spcPct val="90000"/>
              </a:lnSpc>
            </a:pPr>
            <a:endParaRPr lang="cs-CZ" sz="2400"/>
          </a:p>
        </p:txBody>
      </p:sp>
    </p:spTree>
    <p:extLst>
      <p:ext uri="{BB962C8B-B14F-4D97-AF65-F5344CB8AC3E}">
        <p14:creationId xmlns:p14="http://schemas.microsoft.com/office/powerpoint/2010/main" val="310187327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43" name="Text Box 7"/>
          <p:cNvSpPr txBox="1">
            <a:spLocks noChangeArrowheads="1"/>
          </p:cNvSpPr>
          <p:nvPr/>
        </p:nvSpPr>
        <p:spPr bwMode="auto">
          <a:xfrm>
            <a:off x="304800" y="0"/>
            <a:ext cx="8610600" cy="1190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800" i="1">
                <a:solidFill>
                  <a:schemeClr val="tx2"/>
                </a:solidFill>
              </a:rPr>
              <a:t>Předlitavsko</a:t>
            </a:r>
            <a:r>
              <a:rPr lang="cs-CZ" sz="1800">
                <a:solidFill>
                  <a:schemeClr val="tx2"/>
                </a:solidFill>
              </a:rPr>
              <a:t>: 1. Čechy, 2. Bukovina, 3. Korutansko, 4. Kraňsko, 5. Dalmácie, 6. Halič, 7. Rakouské pobřeží, 8. Dolní Rakousy, 9. Morava, 10. Salcbursko, 11. Slezsko, 12. Štýrsko, 13. Tyrol, 14. Horní Rakousy, 15. Vorarlbersko; </a:t>
            </a:r>
            <a:r>
              <a:rPr lang="cs-CZ" sz="1800" i="1">
                <a:solidFill>
                  <a:schemeClr val="tx2"/>
                </a:solidFill>
              </a:rPr>
              <a:t>Zalitavsko</a:t>
            </a:r>
            <a:r>
              <a:rPr lang="cs-CZ" sz="1800">
                <a:solidFill>
                  <a:schemeClr val="tx2"/>
                </a:solidFill>
              </a:rPr>
              <a:t>: 16. Uhry, 17. Chorvatsko a Slavonie; 18. </a:t>
            </a:r>
            <a:r>
              <a:rPr lang="cs-CZ" sz="1800" i="1">
                <a:solidFill>
                  <a:schemeClr val="tx2"/>
                </a:solidFill>
              </a:rPr>
              <a:t>Bosna a Hercegovina</a:t>
            </a:r>
            <a:r>
              <a:rPr lang="cs-CZ" sz="1800">
                <a:solidFill>
                  <a:schemeClr val="tx2"/>
                </a:solidFill>
              </a:rPr>
              <a:t>;</a:t>
            </a:r>
          </a:p>
        </p:txBody>
      </p:sp>
      <p:pic>
        <p:nvPicPr>
          <p:cNvPr id="2050" name="Picture 2" descr="File:Cisleithanien Transleithanien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9823" y="1412776"/>
            <a:ext cx="6746513" cy="4968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3094375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0" y="0"/>
            <a:ext cx="9144000" cy="6858000"/>
          </a:xfrm>
        </p:spPr>
        <p:txBody>
          <a:bodyPr/>
          <a:lstStyle/>
          <a:p>
            <a:pPr marL="93663" indent="-93663">
              <a:lnSpc>
                <a:spcPct val="90000"/>
              </a:lnSpc>
              <a:buFontTx/>
              <a:buNone/>
            </a:pPr>
            <a:r>
              <a:rPr lang="cs-CZ"/>
              <a:t>prosincová ústava 1867 – </a:t>
            </a:r>
            <a:r>
              <a:rPr lang="cs-CZ" u="sng"/>
              <a:t>konstituční monarchie</a:t>
            </a:r>
          </a:p>
          <a:p>
            <a:pPr marL="93663" indent="-93663">
              <a:lnSpc>
                <a:spcPct val="90000"/>
              </a:lnSpc>
              <a:buFontTx/>
              <a:buNone/>
            </a:pPr>
            <a:r>
              <a:rPr lang="cs-CZ" u="sng"/>
              <a:t>občanská práva</a:t>
            </a:r>
            <a:r>
              <a:rPr lang="cs-CZ"/>
              <a:t> – rovnost, svoboda shromažďování, volby povolání, stěhování,školství,nezávislost soudů</a:t>
            </a:r>
          </a:p>
          <a:p>
            <a:pPr marL="93663" indent="-93663">
              <a:lnSpc>
                <a:spcPct val="90000"/>
              </a:lnSpc>
              <a:buFontTx/>
              <a:buNone/>
            </a:pPr>
            <a:r>
              <a:rPr lang="cs-CZ" u="sng"/>
              <a:t>volební právo</a:t>
            </a:r>
            <a:r>
              <a:rPr lang="cs-CZ"/>
              <a:t>-pouze pro muže,podle majetku (4 kurie)</a:t>
            </a:r>
          </a:p>
          <a:p>
            <a:pPr marL="93663" indent="-93663">
              <a:lnSpc>
                <a:spcPct val="90000"/>
              </a:lnSpc>
              <a:buFontTx/>
              <a:buNone/>
            </a:pPr>
            <a:r>
              <a:rPr lang="cs-CZ"/>
              <a:t>1897 – pro nemajetné pátá kurie</a:t>
            </a:r>
          </a:p>
          <a:p>
            <a:pPr marL="93663" indent="-93663">
              <a:lnSpc>
                <a:spcPct val="90000"/>
              </a:lnSpc>
              <a:buFontTx/>
              <a:buNone/>
            </a:pPr>
            <a:r>
              <a:rPr lang="cs-CZ"/>
              <a:t>1907 – všeobecné a rovné pro muže</a:t>
            </a:r>
          </a:p>
          <a:p>
            <a:pPr marL="93663" indent="-93663">
              <a:lnSpc>
                <a:spcPct val="90000"/>
              </a:lnSpc>
              <a:buFontTx/>
              <a:buNone/>
            </a:pPr>
            <a:r>
              <a:rPr lang="cs-CZ" u="sng"/>
              <a:t>říšská rada</a:t>
            </a:r>
            <a:r>
              <a:rPr lang="cs-CZ"/>
              <a:t> – povolovala daně a schvalovala zákony</a:t>
            </a:r>
          </a:p>
          <a:p>
            <a:pPr marL="93663" indent="-93663">
              <a:lnSpc>
                <a:spcPct val="90000"/>
              </a:lnSpc>
              <a:buFontTx/>
              <a:buNone/>
            </a:pPr>
            <a:r>
              <a:rPr lang="cs-CZ" u="sng"/>
              <a:t>císař</a:t>
            </a:r>
            <a:r>
              <a:rPr lang="cs-CZ"/>
              <a:t> – František Josef I. (1848-1916) – řídil armádu, mohl vydávat prozatímní nařízení,měl velkou autoritu</a:t>
            </a:r>
          </a:p>
          <a:p>
            <a:pPr marL="93663" indent="-93663">
              <a:lnSpc>
                <a:spcPct val="90000"/>
              </a:lnSpc>
              <a:buFontTx/>
              <a:buNone/>
            </a:pPr>
            <a:r>
              <a:rPr lang="cs-CZ" u="sng"/>
              <a:t>samospráva</a:t>
            </a:r>
            <a:r>
              <a:rPr lang="cs-CZ"/>
              <a:t> – školství, bezpečnost, kultura,...</a:t>
            </a:r>
          </a:p>
          <a:p>
            <a:pPr marL="93663" indent="-93663">
              <a:lnSpc>
                <a:spcPct val="90000"/>
              </a:lnSpc>
              <a:buFontTx/>
              <a:buChar char="-"/>
            </a:pPr>
            <a:r>
              <a:rPr lang="cs-CZ"/>
              <a:t>zemská</a:t>
            </a:r>
          </a:p>
          <a:p>
            <a:pPr marL="93663" indent="-93663">
              <a:lnSpc>
                <a:spcPct val="90000"/>
              </a:lnSpc>
              <a:buFontTx/>
              <a:buChar char="-"/>
            </a:pPr>
            <a:r>
              <a:rPr lang="cs-CZ"/>
              <a:t>okresní</a:t>
            </a:r>
          </a:p>
          <a:p>
            <a:pPr marL="93663" indent="-93663">
              <a:lnSpc>
                <a:spcPct val="90000"/>
              </a:lnSpc>
              <a:buFontTx/>
              <a:buChar char="-"/>
            </a:pPr>
            <a:r>
              <a:rPr lang="cs-CZ"/>
              <a:t>obecní</a:t>
            </a:r>
          </a:p>
        </p:txBody>
      </p:sp>
    </p:spTree>
    <p:extLst>
      <p:ext uri="{BB962C8B-B14F-4D97-AF65-F5344CB8AC3E}">
        <p14:creationId xmlns:p14="http://schemas.microsoft.com/office/powerpoint/2010/main" val="154548262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>
            <a:spLocks noGrp="1" noChangeArrowheads="1"/>
          </p:cNvSpPr>
          <p:nvPr>
            <p:ph type="title"/>
          </p:nvPr>
        </p:nvSpPr>
        <p:spPr>
          <a:xfrm>
            <a:off x="3851920" y="692696"/>
            <a:ext cx="4896544" cy="72008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korunní princ Rudolf</a:t>
            </a:r>
            <a:endParaRPr lang="cs-CZ" sz="2400" dirty="0"/>
          </a:p>
        </p:txBody>
      </p:sp>
      <p:sp>
        <p:nvSpPr>
          <p:cNvPr id="7" name="Rectangle 2"/>
          <p:cNvSpPr txBox="1">
            <a:spLocks noChangeArrowheads="1"/>
          </p:cNvSpPr>
          <p:nvPr/>
        </p:nvSpPr>
        <p:spPr>
          <a:xfrm>
            <a:off x="3923928" y="2962397"/>
            <a:ext cx="5071107" cy="75539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dirty="0" smtClean="0"/>
              <a:t>Alžběta - </a:t>
            </a:r>
            <a:r>
              <a:rPr lang="cs-CZ" sz="2400" dirty="0" err="1" smtClean="0"/>
              <a:t>Sisi</a:t>
            </a:r>
            <a:endParaRPr lang="cs-CZ" sz="2400" dirty="0"/>
          </a:p>
        </p:txBody>
      </p:sp>
      <p:sp>
        <p:nvSpPr>
          <p:cNvPr id="8" name="Rectangle 2"/>
          <p:cNvSpPr txBox="1">
            <a:spLocks noChangeArrowheads="1"/>
          </p:cNvSpPr>
          <p:nvPr/>
        </p:nvSpPr>
        <p:spPr>
          <a:xfrm>
            <a:off x="3898186" y="5589240"/>
            <a:ext cx="5337829" cy="6389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dirty="0" smtClean="0"/>
              <a:t>František Josef I.</a:t>
            </a:r>
            <a:endParaRPr lang="cs-CZ" sz="2400" dirty="0"/>
          </a:p>
        </p:txBody>
      </p:sp>
      <p:cxnSp>
        <p:nvCxnSpPr>
          <p:cNvPr id="12" name="Přímá spojnice 11"/>
          <p:cNvCxnSpPr/>
          <p:nvPr/>
        </p:nvCxnSpPr>
        <p:spPr>
          <a:xfrm flipV="1">
            <a:off x="2105472" y="3340091"/>
            <a:ext cx="3186608" cy="2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2186607" y="1462154"/>
            <a:ext cx="3105473" cy="4271102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 flipV="1">
            <a:off x="2267780" y="1462154"/>
            <a:ext cx="3312332" cy="3956238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pic>
        <p:nvPicPr>
          <p:cNvPr id="11" name="Picture 2" descr="File:Franz joseph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0349" y="283508"/>
            <a:ext cx="1426162" cy="23572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" descr="File:Empress Elisabeth of Austria3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704" y="2640800"/>
            <a:ext cx="1606903" cy="20494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4" descr="File:Crown Prince Rudolf 1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4498" y="4646716"/>
            <a:ext cx="1497864" cy="22467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670085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96752"/>
            <a:ext cx="8507288" cy="5472608"/>
          </a:xfrm>
        </p:spPr>
        <p:txBody>
          <a:bodyPr>
            <a:normAutofit/>
          </a:bodyPr>
          <a:lstStyle/>
          <a:p>
            <a:r>
              <a:rPr lang="cs-CZ" sz="1200" dirty="0"/>
              <a:t>EDUARD VON ENGERT; EDMUND TULL. </a:t>
            </a:r>
            <a:r>
              <a:rPr lang="cs-CZ" sz="1200" i="1" dirty="0" err="1"/>
              <a:t>Wikipedia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</a:t>
            </a:r>
            <a:r>
              <a:rPr lang="cs-CZ" sz="1200" dirty="0" smtClean="0"/>
              <a:t>23.3.2013</a:t>
            </a:r>
            <a:r>
              <a:rPr lang="cs-CZ" sz="1200" dirty="0"/>
              <a:t>]. Dostupný na WWW: http://upload.wikimedia.org/wikipedia/commons/thumb/1/18/Ferenc_J%C3%B3zsef_koron%C3%A1z%C3%A1sa_Bud%C3%A1n.jpg/800px-Ferenc_J%C3%B3zsef_koron%C3%A1z%C3%A1sa_Bud%C3%A1n.jpg </a:t>
            </a:r>
            <a:endParaRPr lang="cs-CZ" sz="1200" dirty="0" smtClean="0"/>
          </a:p>
          <a:p>
            <a:r>
              <a:rPr lang="cs-CZ" sz="1200" dirty="0"/>
              <a:t>FRANZ XAVER WINTERHALTER. </a:t>
            </a:r>
            <a:r>
              <a:rPr lang="cs-CZ" sz="1200" i="1" dirty="0" err="1"/>
              <a:t>Wikipedia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23.3.2013]. Dostupný na WWW: http://upload.wikimedia.org/wikipedia/commons/8/85/Franz_joseph1.jpg </a:t>
            </a:r>
            <a:endParaRPr lang="cs-CZ" sz="1200" dirty="0" smtClean="0"/>
          </a:p>
          <a:p>
            <a:r>
              <a:rPr lang="cs-CZ" sz="1200" dirty="0"/>
              <a:t>AUTOR NEZNÁMÝ. </a:t>
            </a:r>
            <a:r>
              <a:rPr lang="cs-CZ" sz="1200" i="1" dirty="0" err="1"/>
              <a:t>Wikipedia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23.3.2013]. Dostupný na WWW: http://upload.wikimedia.org/wikipedia/commons/thumb/5/5b/Franz_Joseph_of_Austria_1910_old.jpg/469px-Franz_Joseph_of_Austria_1910_old.jpg </a:t>
            </a:r>
            <a:endParaRPr lang="cs-CZ" sz="1200" dirty="0" smtClean="0"/>
          </a:p>
          <a:p>
            <a:r>
              <a:rPr lang="cs-CZ" sz="1200" dirty="0"/>
              <a:t>AUTOR NEUVEDEN. </a:t>
            </a:r>
            <a:r>
              <a:rPr lang="cs-CZ" sz="1200" i="1" dirty="0" err="1"/>
              <a:t>Wikipedia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23.3.2013]. Dostupný na WWW: http://upload.wikimedia.org/wikipedia/commons/0/0b/Empress_Elisabeth_of_Austria3.jpg </a:t>
            </a:r>
            <a:endParaRPr lang="cs-CZ" sz="1200" dirty="0" smtClean="0"/>
          </a:p>
          <a:p>
            <a:r>
              <a:rPr lang="cs-CZ" sz="1200" dirty="0"/>
              <a:t>GERUZET FRÉRES. </a:t>
            </a:r>
            <a:r>
              <a:rPr lang="cs-CZ" sz="1200" i="1" dirty="0" err="1"/>
              <a:t>Wikipedia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23.3.2013]. Dostupný na WWW: http://upload.wikimedia.org/wikipedia/commons/e/ea/Crown_Prince_Rudolf_1.jpg </a:t>
            </a:r>
            <a:endParaRPr lang="cs-CZ" sz="1200" dirty="0" smtClean="0"/>
          </a:p>
          <a:p>
            <a:r>
              <a:rPr lang="cs-CZ" sz="1200" dirty="0"/>
              <a:t>AUTOR NEZNÁMÝ. </a:t>
            </a:r>
            <a:r>
              <a:rPr lang="cs-CZ" sz="1200" i="1" dirty="0" err="1"/>
              <a:t>Wikipedia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23.3.2013]. Dostupný na WWW: http://upload.wikimedia.org/wikipedia/commons/e/ee/KuK_Infanterie_1898.jpg </a:t>
            </a:r>
            <a:endParaRPr lang="cs-CZ" sz="1200" dirty="0" smtClean="0"/>
          </a:p>
          <a:p>
            <a:r>
              <a:rPr lang="cs-CZ" sz="1200" dirty="0"/>
              <a:t>J. VON KULAS. </a:t>
            </a:r>
            <a:r>
              <a:rPr lang="cs-CZ" sz="1200" i="1" dirty="0" err="1"/>
              <a:t>Wikipedia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23.3.2013]. Dostupný na WWW: http://upload.wikimedia.org/wikipedia/commons/4/45/KuK_Kavallerie_1898.jpg </a:t>
            </a:r>
            <a:endParaRPr lang="cs-CZ" sz="1200" dirty="0" smtClean="0"/>
          </a:p>
          <a:p>
            <a:r>
              <a:rPr lang="cs-CZ" sz="1200" dirty="0"/>
              <a:t>AUTOR NEUVEDEN. </a:t>
            </a:r>
            <a:r>
              <a:rPr lang="cs-CZ" sz="1200" i="1" dirty="0" err="1"/>
              <a:t>Wikipedia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23.3.2013]. Dostupný na WWW: http://cs.wikipedia.org/wiki/Gott_erhalte_Franz_den_Kaiser </a:t>
            </a:r>
            <a:endParaRPr lang="cs-CZ" sz="1200" dirty="0" smtClean="0"/>
          </a:p>
          <a:p>
            <a:r>
              <a:rPr lang="cs-CZ" sz="1200" dirty="0"/>
              <a:t>KPALION; ANDREASPRAEFCKE. </a:t>
            </a:r>
            <a:r>
              <a:rPr lang="cs-CZ" sz="1200" i="1" dirty="0" err="1"/>
              <a:t>Wikipedia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</a:t>
            </a:r>
            <a:r>
              <a:rPr lang="cs-CZ" sz="1200"/>
              <a:t>23.3.2013]. </a:t>
            </a:r>
            <a:r>
              <a:rPr lang="cs-CZ" sz="1200" dirty="0"/>
              <a:t>Dostupný na WWW: http://upload.wikimedia.org/wikipedia/commons/9/94/Cisleithanien_Transleithanien.png </a:t>
            </a:r>
            <a:endParaRPr lang="cs-CZ" sz="1200" dirty="0" smtClean="0"/>
          </a:p>
          <a:p>
            <a:pPr marL="0" indent="0">
              <a:buNone/>
            </a:pP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3292663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686</TotalTime>
  <Words>590</Words>
  <Application>Microsoft Office PowerPoint</Application>
  <PresentationFormat>Předvádění na obrazovce (4:3)</PresentationFormat>
  <Paragraphs>52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ANOTACE</vt:lpstr>
      <vt:lpstr>Politický život v Rakousku</vt:lpstr>
      <vt:lpstr>František Josef I.  (1848-1916)</vt:lpstr>
      <vt:lpstr>Prezentace aplikace PowerPoint</vt:lpstr>
      <vt:lpstr>pěchota rakouské armády 1898</vt:lpstr>
      <vt:lpstr>jízda rakouské armády 1898</vt:lpstr>
      <vt:lpstr>Prezentace aplikace PowerPoint</vt:lpstr>
      <vt:lpstr>Prezentace aplikace PowerPoint</vt:lpstr>
      <vt:lpstr>Prezentace aplikace PowerPoint</vt:lpstr>
      <vt:lpstr>korunní princ Rudolf</vt:lpstr>
      <vt:lpstr>CITACE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pepe</dc:creator>
  <cp:lastModifiedBy>pepe</cp:lastModifiedBy>
  <cp:revision>62</cp:revision>
  <dcterms:created xsi:type="dcterms:W3CDTF">2011-06-20T10:40:08Z</dcterms:created>
  <dcterms:modified xsi:type="dcterms:W3CDTF">2013-06-20T15:27:47Z</dcterms:modified>
</cp:coreProperties>
</file>