
<file path=[Content_Types].xml><?xml version="1.0" encoding="utf-8"?>
<Types xmlns="http://schemas.openxmlformats.org/package/2006/content-types">
  <Default Extension="png" ContentType="image/png"/>
  <Default Extension="tmp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  <p:sldId id="262" r:id="rId4"/>
    <p:sldId id="261" r:id="rId5"/>
    <p:sldId id="265" r:id="rId6"/>
    <p:sldId id="264" r:id="rId7"/>
    <p:sldId id="263" r:id="rId8"/>
    <p:sldId id="266" r:id="rId9"/>
    <p:sldId id="267" r:id="rId10"/>
    <p:sldId id="268" r:id="rId11"/>
    <p:sldId id="269" r:id="rId12"/>
    <p:sldId id="260" r:id="rId13"/>
    <p:sldId id="25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2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E7AAD4-AAA4-49E4-96C7-DF3C28CF4F75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5EBE5-FD9A-4853-B62F-E1C2266C77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81184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wheel spokes="1"/>
      </p:transition>
    </mc:Choice>
    <mc:Fallback>
      <p:transition spd="slow">
        <p:wheel spokes="1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E7AAD4-AAA4-49E4-96C7-DF3C28CF4F75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5EBE5-FD9A-4853-B62F-E1C2266C77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98676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wheel spokes="1"/>
      </p:transition>
    </mc:Choice>
    <mc:Fallback>
      <p:transition spd="slow">
        <p:wheel spokes="1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E7AAD4-AAA4-49E4-96C7-DF3C28CF4F75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5EBE5-FD9A-4853-B62F-E1C2266C77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27647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wheel spokes="1"/>
      </p:transition>
    </mc:Choice>
    <mc:Fallback>
      <p:transition spd="slow">
        <p:wheel spokes="1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E7AAD4-AAA4-49E4-96C7-DF3C28CF4F75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5EBE5-FD9A-4853-B62F-E1C2266C77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724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wheel spokes="1"/>
      </p:transition>
    </mc:Choice>
    <mc:Fallback>
      <p:transition spd="slow">
        <p:wheel spokes="1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E7AAD4-AAA4-49E4-96C7-DF3C28CF4F75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5EBE5-FD9A-4853-B62F-E1C2266C77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01547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wheel spokes="1"/>
      </p:transition>
    </mc:Choice>
    <mc:Fallback>
      <p:transition spd="slow">
        <p:wheel spokes="1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E7AAD4-AAA4-49E4-96C7-DF3C28CF4F75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5EBE5-FD9A-4853-B62F-E1C2266C77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18638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wheel spokes="1"/>
      </p:transition>
    </mc:Choice>
    <mc:Fallback>
      <p:transition spd="slow">
        <p:wheel spokes="1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E7AAD4-AAA4-49E4-96C7-DF3C28CF4F75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5EBE5-FD9A-4853-B62F-E1C2266C77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7138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wheel spokes="1"/>
      </p:transition>
    </mc:Choice>
    <mc:Fallback>
      <p:transition spd="slow">
        <p:wheel spokes="1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E7AAD4-AAA4-49E4-96C7-DF3C28CF4F75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5EBE5-FD9A-4853-B62F-E1C2266C77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3893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wheel spokes="1"/>
      </p:transition>
    </mc:Choice>
    <mc:Fallback>
      <p:transition spd="slow">
        <p:wheel spokes="1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E7AAD4-AAA4-49E4-96C7-DF3C28CF4F75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5EBE5-FD9A-4853-B62F-E1C2266C77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35859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wheel spokes="1"/>
      </p:transition>
    </mc:Choice>
    <mc:Fallback>
      <p:transition spd="slow">
        <p:wheel spokes="1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E7AAD4-AAA4-49E4-96C7-DF3C28CF4F75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5EBE5-FD9A-4853-B62F-E1C2266C77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42196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wheel spokes="1"/>
      </p:transition>
    </mc:Choice>
    <mc:Fallback>
      <p:transition spd="slow">
        <p:wheel spokes="1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E7AAD4-AAA4-49E4-96C7-DF3C28CF4F75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5EBE5-FD9A-4853-B62F-E1C2266C77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5972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wheel spokes="1"/>
      </p:transition>
    </mc:Choice>
    <mc:Fallback>
      <p:transition spd="slow">
        <p:wheel spokes="1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ltDnDiag">
          <a:fgClr>
            <a:schemeClr val="tx2">
              <a:lumMod val="60000"/>
              <a:lumOff val="4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E7AAD4-AAA4-49E4-96C7-DF3C28CF4F75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E5EBE5-FD9A-4853-B62F-E1C2266C77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59712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slow" p14:dur="1500">
        <p:wheel spokes="1"/>
      </p:transition>
    </mc:Choice>
    <mc:Fallback>
      <p:transition spd="slow">
        <p:wheel spokes="1"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mp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mp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mp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hueber.de/sixcms/media.php/36/Einsendung-Uhrzeit.pdf" TargetMode="External"/><Relationship Id="rId3" Type="http://schemas.openxmlformats.org/officeDocument/2006/relationships/hyperlink" Target="http://blog.maphry.de/wp-content/uploads/2008/10/uhr_zurueck.png" TargetMode="External"/><Relationship Id="rId7" Type="http://schemas.openxmlformats.org/officeDocument/2006/relationships/hyperlink" Target="http://www.hueber.de/sixcms/media.php/36/einsendung-daf-uhr.pdf" TargetMode="External"/><Relationship Id="rId2" Type="http://schemas.openxmlformats.org/officeDocument/2006/relationships/hyperlink" Target="http://donnerwetter.kielikeskus.helsinki.fi/dvg/praepos/praepos-regeln/zeitangaben/deutsch.ht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klenotyhodinyskala.unas.cz/obr/hodiny1.jpg" TargetMode="External"/><Relationship Id="rId5" Type="http://schemas.openxmlformats.org/officeDocument/2006/relationships/hyperlink" Target="http://media.novinky.cz/139/181392-top_foto1-ptx98.jpg?1285939801" TargetMode="External"/><Relationship Id="rId4" Type="http://schemas.openxmlformats.org/officeDocument/2006/relationships/hyperlink" Target="http://www.khaolaknews.com/wp-content/uploads/2012/01/uhr.png" TargetMode="External"/><Relationship Id="rId9" Type="http://schemas.openxmlformats.org/officeDocument/2006/relationships/hyperlink" Target="http://www.tvojehodinky.cz/files/nastenne-hodiny-jvd-hw53-3-lEN.jpg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50996798"/>
              </p:ext>
            </p:extLst>
          </p:nvPr>
        </p:nvGraphicFramePr>
        <p:xfrm>
          <a:off x="1368425" y="2924944"/>
          <a:ext cx="6405925" cy="3525012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Streckerová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Monika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VY_32_INOVACE_8AB_1_Zeit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8AB_VNJ.roč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15.3.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2013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je určen k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výkladu učiva. Zaujímá celou šíři počátečního vstupu do dějin pravěku. DUM slouží jako podklad k výkladu, který je brán z učebnice: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Deutsch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mit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 Max; Němčina pro základní školy a víceletá gymnázia A1; nakl. Fraus 2006; ISBN 80-7238-531-3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 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245711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wheel spokes="1"/>
      </p:transition>
    </mc:Choice>
    <mc:Fallback>
      <p:transition spd="slow">
        <p:wheel spokes="1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8000" b="-1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/>
              <a:t>ZEIT</a:t>
            </a:r>
            <a:endParaRPr lang="cs-CZ" sz="66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36149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wheel spokes="1"/>
      </p:transition>
    </mc:Choice>
    <mc:Fallback>
      <p:transition spd="slow">
        <p:wheel spokes="1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i="1" dirty="0" err="1" smtClean="0"/>
              <a:t>Präpositionen</a:t>
            </a:r>
            <a:r>
              <a:rPr lang="cs-CZ" sz="3200" i="1" dirty="0" smtClean="0"/>
              <a:t>:</a:t>
            </a:r>
            <a:endParaRPr lang="cs-CZ" sz="32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BIS</a:t>
            </a:r>
            <a:r>
              <a:rPr lang="cs-CZ" dirty="0" smtClean="0"/>
              <a:t>		: </a:t>
            </a:r>
            <a:r>
              <a:rPr lang="cs-CZ" sz="2800" dirty="0" smtClean="0"/>
              <a:t>von 10 Uhr bis 11 Uhr</a:t>
            </a:r>
          </a:p>
          <a:p>
            <a:pPr marL="0" indent="0">
              <a:buNone/>
            </a:pPr>
            <a:r>
              <a:rPr lang="cs-CZ" sz="2800" dirty="0"/>
              <a:t>	</a:t>
            </a:r>
            <a:r>
              <a:rPr lang="cs-CZ" sz="2800" dirty="0" smtClean="0"/>
              <a:t>	  bis Ende  (do konce)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GEGEN</a:t>
            </a:r>
            <a:r>
              <a:rPr lang="cs-CZ" dirty="0" smtClean="0"/>
              <a:t>	: </a:t>
            </a:r>
            <a:r>
              <a:rPr lang="cs-CZ" sz="2800" dirty="0" err="1" smtClean="0"/>
              <a:t>gegen</a:t>
            </a:r>
            <a:r>
              <a:rPr lang="cs-CZ" sz="2800" dirty="0" smtClean="0"/>
              <a:t> </a:t>
            </a:r>
            <a:r>
              <a:rPr lang="cs-CZ" sz="2800" dirty="0" err="1" smtClean="0"/>
              <a:t>Abend</a:t>
            </a:r>
            <a:r>
              <a:rPr lang="cs-CZ" sz="2800" dirty="0" smtClean="0"/>
              <a:t> (kolem večera)</a:t>
            </a:r>
          </a:p>
          <a:p>
            <a:pPr marL="0" indent="0">
              <a:buNone/>
            </a:pPr>
            <a:r>
              <a:rPr lang="cs-CZ" sz="2800" dirty="0"/>
              <a:t>	</a:t>
            </a:r>
            <a:r>
              <a:rPr lang="cs-CZ" sz="2800" dirty="0" smtClean="0"/>
              <a:t>	  </a:t>
            </a:r>
            <a:r>
              <a:rPr lang="cs-CZ" sz="2800" dirty="0" err="1" smtClean="0"/>
              <a:t>gegen</a:t>
            </a:r>
            <a:r>
              <a:rPr lang="cs-CZ" sz="2800" dirty="0" smtClean="0"/>
              <a:t> 3 Uhr (kolem třetí hodiny)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UM</a:t>
            </a:r>
            <a:r>
              <a:rPr lang="cs-CZ" dirty="0" smtClean="0"/>
              <a:t>		: </a:t>
            </a:r>
            <a:r>
              <a:rPr lang="cs-CZ" sz="2800" dirty="0" smtClean="0"/>
              <a:t>um 13:00 ( v jednu)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AM</a:t>
            </a:r>
            <a:r>
              <a:rPr lang="cs-CZ" sz="2800" dirty="0" smtClean="0"/>
              <a:t>		: </a:t>
            </a:r>
            <a:r>
              <a:rPr lang="cs-CZ" sz="2800" dirty="0" err="1" smtClean="0"/>
              <a:t>am</a:t>
            </a:r>
            <a:r>
              <a:rPr lang="cs-CZ" sz="2800" dirty="0" smtClean="0"/>
              <a:t> </a:t>
            </a:r>
            <a:r>
              <a:rPr lang="cs-CZ" sz="2800" dirty="0" err="1" smtClean="0"/>
              <a:t>Montag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/>
              <a:t>	</a:t>
            </a:r>
            <a:r>
              <a:rPr lang="cs-CZ" sz="2800" dirty="0" smtClean="0"/>
              <a:t>	  </a:t>
            </a:r>
            <a:r>
              <a:rPr lang="cs-CZ" sz="2800" dirty="0" err="1" smtClean="0"/>
              <a:t>am</a:t>
            </a:r>
            <a:r>
              <a:rPr lang="cs-CZ" sz="2800" dirty="0" smtClean="0"/>
              <a:t> 22. </a:t>
            </a:r>
            <a:r>
              <a:rPr lang="cs-CZ" sz="2800" dirty="0" err="1" smtClean="0"/>
              <a:t>Mai</a:t>
            </a:r>
            <a:r>
              <a:rPr lang="cs-CZ" sz="2800" dirty="0" smtClean="0"/>
              <a:t> </a:t>
            </a:r>
            <a:r>
              <a:rPr lang="cs-CZ" sz="2800" dirty="0" err="1" smtClean="0"/>
              <a:t>geboren</a:t>
            </a:r>
            <a:r>
              <a:rPr lang="cs-CZ" sz="2800" dirty="0" smtClean="0"/>
              <a:t> (narozen 22. května)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IM</a:t>
            </a:r>
            <a:r>
              <a:rPr lang="cs-CZ" sz="2800" dirty="0" smtClean="0"/>
              <a:t> 		: </a:t>
            </a:r>
            <a:r>
              <a:rPr lang="cs-CZ" sz="2800" dirty="0" err="1" smtClean="0"/>
              <a:t>im</a:t>
            </a:r>
            <a:r>
              <a:rPr lang="cs-CZ" sz="2800" dirty="0" smtClean="0"/>
              <a:t> Sommer</a:t>
            </a:r>
          </a:p>
          <a:p>
            <a:pPr marL="0" indent="0">
              <a:buNone/>
            </a:pPr>
            <a:r>
              <a:rPr lang="cs-CZ" sz="2800" dirty="0"/>
              <a:t>	</a:t>
            </a:r>
            <a:r>
              <a:rPr lang="cs-CZ" sz="2800" dirty="0" smtClean="0"/>
              <a:t>	  </a:t>
            </a:r>
            <a:r>
              <a:rPr lang="cs-CZ" sz="2800" dirty="0" err="1" smtClean="0"/>
              <a:t>im</a:t>
            </a:r>
            <a:r>
              <a:rPr lang="cs-CZ" sz="2800" dirty="0" smtClean="0"/>
              <a:t> </a:t>
            </a:r>
            <a:r>
              <a:rPr lang="cs-CZ" sz="2800" dirty="0" err="1" smtClean="0"/>
              <a:t>Jahr</a:t>
            </a:r>
            <a:r>
              <a:rPr lang="cs-CZ" sz="2800" dirty="0" smtClean="0"/>
              <a:t> 1945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6499157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wheel spokes="1"/>
      </p:transition>
    </mc:Choice>
    <mc:Fallback>
      <p:transition spd="slow">
        <p:wheel spokes="1"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i="1" dirty="0" err="1" smtClean="0"/>
              <a:t>Stunde</a:t>
            </a:r>
            <a:r>
              <a:rPr lang="cs-CZ" sz="3200" i="1" dirty="0" smtClean="0"/>
              <a:t> x Uhr</a:t>
            </a:r>
            <a:endParaRPr lang="cs-CZ" sz="32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err="1" smtClean="0"/>
              <a:t>eine</a:t>
            </a:r>
            <a:r>
              <a:rPr lang="cs-CZ" dirty="0" smtClean="0"/>
              <a:t> </a:t>
            </a:r>
            <a:r>
              <a:rPr lang="cs-CZ" dirty="0" err="1" smtClean="0"/>
              <a:t>Stunde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Krátký časový úsek</a:t>
            </a:r>
          </a:p>
          <a:p>
            <a:pPr marL="0" indent="0">
              <a:buNone/>
            </a:pPr>
            <a:r>
              <a:rPr lang="cs-CZ" dirty="0" err="1" smtClean="0"/>
              <a:t>zwei</a:t>
            </a:r>
            <a:r>
              <a:rPr lang="cs-CZ" dirty="0" smtClean="0"/>
              <a:t> </a:t>
            </a:r>
            <a:r>
              <a:rPr lang="cs-CZ" dirty="0" err="1" smtClean="0"/>
              <a:t>Stunden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Um </a:t>
            </a:r>
            <a:r>
              <a:rPr lang="cs-CZ" dirty="0" err="1" smtClean="0"/>
              <a:t>ein</a:t>
            </a:r>
            <a:r>
              <a:rPr lang="cs-CZ" dirty="0" smtClean="0"/>
              <a:t> Uhr </a:t>
            </a:r>
          </a:p>
          <a:p>
            <a:pPr marL="0" indent="0">
              <a:buNone/>
            </a:pPr>
            <a:r>
              <a:rPr lang="cs-CZ" dirty="0" smtClean="0"/>
              <a:t>( um </a:t>
            </a:r>
            <a:r>
              <a:rPr lang="cs-CZ" dirty="0" err="1" smtClean="0"/>
              <a:t>eins</a:t>
            </a:r>
            <a:r>
              <a:rPr lang="cs-CZ" dirty="0" smtClean="0"/>
              <a:t>)            Určitý okamžik</a:t>
            </a:r>
          </a:p>
          <a:p>
            <a:pPr marL="0" indent="0">
              <a:buNone/>
            </a:pPr>
            <a:r>
              <a:rPr lang="cs-CZ" dirty="0" smtClean="0"/>
              <a:t>Bis </a:t>
            </a:r>
            <a:r>
              <a:rPr lang="cs-CZ" dirty="0" err="1" smtClean="0"/>
              <a:t>zehn</a:t>
            </a:r>
            <a:r>
              <a:rPr lang="cs-CZ" dirty="0" smtClean="0"/>
              <a:t> Uhr</a:t>
            </a:r>
            <a:endParaRPr lang="cs-CZ" dirty="0"/>
          </a:p>
        </p:txBody>
      </p:sp>
      <p:sp>
        <p:nvSpPr>
          <p:cNvPr id="4" name="Pravá složená závorka 3"/>
          <p:cNvSpPr/>
          <p:nvPr/>
        </p:nvSpPr>
        <p:spPr>
          <a:xfrm>
            <a:off x="2843808" y="1988840"/>
            <a:ext cx="216024" cy="1080120"/>
          </a:xfrm>
          <a:prstGeom prst="rightBrac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76762" y="1252483"/>
            <a:ext cx="2552834" cy="2552834"/>
          </a:xfrm>
          <a:prstGeom prst="rect">
            <a:avLst/>
          </a:prstGeom>
        </p:spPr>
      </p:pic>
      <p:sp>
        <p:nvSpPr>
          <p:cNvPr id="6" name="Pravá složená závorka 5"/>
          <p:cNvSpPr/>
          <p:nvPr/>
        </p:nvSpPr>
        <p:spPr>
          <a:xfrm>
            <a:off x="2843808" y="4221088"/>
            <a:ext cx="216024" cy="1080120"/>
          </a:xfrm>
          <a:prstGeom prst="rightBrac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8224" y="3750519"/>
            <a:ext cx="2425983" cy="24259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51297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wheel spokes="1"/>
      </p:transition>
    </mc:Choice>
    <mc:Fallback>
      <p:transition spd="slow">
        <p:wheel spokes="1"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err="1" smtClean="0"/>
              <a:t>Stunde</a:t>
            </a:r>
            <a:r>
              <a:rPr lang="cs-CZ" i="1" dirty="0" smtClean="0"/>
              <a:t> x Uhr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WIE LANGE </a:t>
            </a:r>
            <a:r>
              <a:rPr lang="cs-CZ" dirty="0" err="1" smtClean="0"/>
              <a:t>bleibst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?</a:t>
            </a:r>
          </a:p>
          <a:p>
            <a:pPr marL="0" indent="0" algn="r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</a:t>
            </a:r>
            <a:r>
              <a:rPr lang="cs-CZ" dirty="0" err="1" smtClean="0"/>
              <a:t>zwei</a:t>
            </a:r>
            <a:r>
              <a:rPr lang="cs-CZ" dirty="0" smtClean="0"/>
              <a:t> / </a:t>
            </a:r>
            <a:r>
              <a:rPr lang="cs-CZ" dirty="0" err="1" smtClean="0"/>
              <a:t>drei</a:t>
            </a:r>
            <a:r>
              <a:rPr lang="cs-CZ" dirty="0" smtClean="0"/>
              <a:t>… </a:t>
            </a:r>
            <a:r>
              <a:rPr lang="cs-CZ" b="1" dirty="0" err="1" smtClean="0">
                <a:solidFill>
                  <a:srgbClr val="FF0000"/>
                </a:solidFill>
              </a:rPr>
              <a:t>Stunden</a:t>
            </a: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WANN</a:t>
            </a:r>
            <a:r>
              <a:rPr lang="cs-CZ" dirty="0" smtClean="0"/>
              <a:t> </a:t>
            </a:r>
            <a:r>
              <a:rPr lang="cs-CZ" dirty="0" err="1" smtClean="0"/>
              <a:t>kommst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?</a:t>
            </a:r>
          </a:p>
          <a:p>
            <a:pPr marL="0" indent="0" algn="r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</a:t>
            </a:r>
            <a:r>
              <a:rPr lang="cs-CZ" b="1" dirty="0" smtClean="0"/>
              <a:t>um</a:t>
            </a:r>
            <a:r>
              <a:rPr lang="cs-CZ" dirty="0" smtClean="0"/>
              <a:t> </a:t>
            </a:r>
            <a:r>
              <a:rPr lang="cs-CZ" dirty="0" err="1" smtClean="0"/>
              <a:t>drei</a:t>
            </a:r>
            <a:r>
              <a:rPr lang="cs-CZ" dirty="0" smtClean="0"/>
              <a:t> / </a:t>
            </a:r>
            <a:r>
              <a:rPr lang="cs-CZ" dirty="0" err="1" smtClean="0"/>
              <a:t>fünf</a:t>
            </a:r>
            <a:r>
              <a:rPr lang="cs-CZ" dirty="0" smtClean="0"/>
              <a:t>… </a:t>
            </a:r>
            <a:r>
              <a:rPr lang="cs-CZ" b="1" dirty="0" smtClean="0">
                <a:solidFill>
                  <a:srgbClr val="FF0000"/>
                </a:solidFill>
              </a:rPr>
              <a:t>Uhr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BIS WANN</a:t>
            </a:r>
            <a:r>
              <a:rPr lang="cs-CZ" dirty="0" smtClean="0"/>
              <a:t> </a:t>
            </a:r>
            <a:r>
              <a:rPr lang="cs-CZ" dirty="0" err="1" smtClean="0"/>
              <a:t>bleibst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?</a:t>
            </a:r>
          </a:p>
          <a:p>
            <a:pPr marL="0" indent="0" algn="r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</a:t>
            </a:r>
            <a:r>
              <a:rPr lang="cs-CZ" b="1" dirty="0" smtClean="0"/>
              <a:t>bis</a:t>
            </a:r>
            <a:r>
              <a:rPr lang="cs-CZ" dirty="0" smtClean="0"/>
              <a:t> </a:t>
            </a:r>
            <a:r>
              <a:rPr lang="cs-CZ" dirty="0" err="1" smtClean="0"/>
              <a:t>sechs</a:t>
            </a:r>
            <a:r>
              <a:rPr lang="cs-CZ" dirty="0"/>
              <a:t> </a:t>
            </a:r>
            <a:r>
              <a:rPr lang="cs-CZ" dirty="0" smtClean="0"/>
              <a:t>/ </a:t>
            </a:r>
            <a:r>
              <a:rPr lang="cs-CZ" dirty="0" err="1" smtClean="0"/>
              <a:t>acht</a:t>
            </a:r>
            <a:r>
              <a:rPr lang="cs-CZ" dirty="0" smtClean="0"/>
              <a:t>… </a:t>
            </a:r>
            <a:r>
              <a:rPr lang="cs-CZ" b="1" dirty="0" smtClean="0">
                <a:solidFill>
                  <a:srgbClr val="FF0000"/>
                </a:solidFill>
              </a:rPr>
              <a:t>Uhr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WIE SPÄT IST ES? </a:t>
            </a:r>
          </a:p>
          <a:p>
            <a:pPr marL="0" indent="0" algn="r">
              <a:buNone/>
            </a:pPr>
            <a:r>
              <a:rPr lang="cs-CZ" dirty="0" smtClean="0"/>
              <a:t>Es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zwei</a:t>
            </a:r>
            <a:r>
              <a:rPr lang="cs-CZ" dirty="0" smtClean="0"/>
              <a:t> / </a:t>
            </a:r>
            <a:r>
              <a:rPr lang="cs-CZ" dirty="0" err="1" smtClean="0"/>
              <a:t>zehn</a:t>
            </a:r>
            <a:r>
              <a:rPr lang="cs-CZ" dirty="0" smtClean="0"/>
              <a:t>… </a:t>
            </a:r>
            <a:r>
              <a:rPr lang="cs-CZ" b="1" dirty="0" smtClean="0">
                <a:solidFill>
                  <a:srgbClr val="FF0000"/>
                </a:solidFill>
              </a:rPr>
              <a:t>Uhr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1854890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wheel spokes="1"/>
      </p:transition>
    </mc:Choice>
    <mc:Fallback>
      <p:transition spd="slow">
        <p:wheel spokes="1"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r>
              <a:rPr lang="cs-CZ" dirty="0" err="1" smtClean="0"/>
              <a:t>Stunde</a:t>
            </a:r>
            <a:r>
              <a:rPr lang="cs-CZ" dirty="0" smtClean="0"/>
              <a:t> = hodina ve škole ( Chemie, </a:t>
            </a:r>
            <a:r>
              <a:rPr lang="cs-CZ" dirty="0" err="1" smtClean="0"/>
              <a:t>Mathe</a:t>
            </a:r>
            <a:r>
              <a:rPr lang="cs-CZ" dirty="0" smtClean="0"/>
              <a:t>..</a:t>
            </a:r>
            <a:r>
              <a:rPr lang="cs-CZ" dirty="0" err="1" smtClean="0"/>
              <a:t>usw</a:t>
            </a:r>
            <a:r>
              <a:rPr lang="cs-CZ" dirty="0" smtClean="0"/>
              <a:t>.)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Uhr = přístroj na měření </a:t>
            </a:r>
          </a:p>
          <a:p>
            <a:pPr marL="0" indent="0">
              <a:buNone/>
            </a:pPr>
            <a:r>
              <a:rPr lang="cs-CZ" dirty="0" smtClean="0"/>
              <a:t>	     času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4208" y="908720"/>
            <a:ext cx="4706888" cy="264370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0232" y="3159544"/>
            <a:ext cx="1750988" cy="36984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82580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wheel spokes="1"/>
      </p:transition>
    </mc:Choice>
    <mc:Fallback>
      <p:transition spd="slow">
        <p:wheel spokes="1"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www.hueber.de/sixcms/media.php/36/einsendung-daf-uhr.pdf - Google Chrome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321" t="16836" r="20508" b="5437"/>
          <a:stretch/>
        </p:blipFill>
        <p:spPr>
          <a:xfrm>
            <a:off x="275787" y="76744"/>
            <a:ext cx="8592426" cy="6704513"/>
          </a:xfrm>
        </p:spPr>
      </p:pic>
    </p:spTree>
    <p:extLst>
      <p:ext uri="{BB962C8B-B14F-4D97-AF65-F5344CB8AC3E}">
        <p14:creationId xmlns:p14="http://schemas.microsoft.com/office/powerpoint/2010/main" val="14151371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wheel spokes="1"/>
      </p:transition>
    </mc:Choice>
    <mc:Fallback>
      <p:transition spd="slow">
        <p:wheel spokes="1"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i="1" dirty="0" err="1" smtClean="0"/>
              <a:t>Zeitangaben</a:t>
            </a:r>
            <a:r>
              <a:rPr lang="cs-CZ" sz="3200" i="1" dirty="0" smtClean="0"/>
              <a:t>:</a:t>
            </a:r>
            <a:endParaRPr lang="cs-CZ" sz="32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/>
          <a:lstStyle/>
          <a:p>
            <a:pPr marL="0" indent="0">
              <a:buNone/>
            </a:pPr>
            <a:r>
              <a:rPr lang="cs-CZ" b="1" dirty="0" err="1" smtClean="0"/>
              <a:t>Viertel</a:t>
            </a:r>
            <a:r>
              <a:rPr lang="cs-CZ" b="1" dirty="0" smtClean="0"/>
              <a:t> </a:t>
            </a:r>
            <a:r>
              <a:rPr lang="cs-CZ" dirty="0" smtClean="0"/>
              <a:t>(čtvrt)	</a:t>
            </a:r>
            <a:r>
              <a:rPr lang="cs-CZ" sz="2800" dirty="0" smtClean="0"/>
              <a:t>: </a:t>
            </a:r>
            <a:r>
              <a:rPr lang="cs-CZ" sz="2800" dirty="0" err="1" smtClean="0"/>
              <a:t>viertel</a:t>
            </a:r>
            <a:r>
              <a:rPr lang="cs-CZ" sz="2800" dirty="0" smtClean="0"/>
              <a:t> </a:t>
            </a:r>
            <a:r>
              <a:rPr lang="cs-CZ" sz="2800" dirty="0" err="1" smtClean="0"/>
              <a:t>acht</a:t>
            </a:r>
            <a:r>
              <a:rPr lang="cs-CZ" sz="2800" dirty="0" smtClean="0"/>
              <a:t> (čtvrt na devět)</a:t>
            </a:r>
          </a:p>
          <a:p>
            <a:pPr marL="0" indent="0">
              <a:buNone/>
            </a:pPr>
            <a:r>
              <a:rPr lang="cs-CZ" sz="2800" dirty="0"/>
              <a:t>	</a:t>
            </a:r>
            <a:r>
              <a:rPr lang="cs-CZ" sz="2800" dirty="0" smtClean="0"/>
              <a:t>		: </a:t>
            </a:r>
            <a:r>
              <a:rPr lang="cs-CZ" sz="2800" dirty="0" err="1" smtClean="0"/>
              <a:t>fünfzehn</a:t>
            </a:r>
            <a:r>
              <a:rPr lang="cs-CZ" sz="2800" dirty="0" smtClean="0"/>
              <a:t> </a:t>
            </a:r>
            <a:r>
              <a:rPr lang="cs-CZ" sz="2800" dirty="0" err="1"/>
              <a:t>M</a:t>
            </a:r>
            <a:r>
              <a:rPr lang="cs-CZ" sz="2800" dirty="0" err="1" smtClean="0"/>
              <a:t>inuten</a:t>
            </a:r>
            <a:r>
              <a:rPr lang="cs-CZ" sz="2800" dirty="0" smtClean="0"/>
              <a:t> nach (po) 				</a:t>
            </a:r>
            <a:r>
              <a:rPr lang="cs-CZ" sz="2800" dirty="0" err="1" smtClean="0"/>
              <a:t>acht</a:t>
            </a:r>
            <a:r>
              <a:rPr lang="cs-CZ" sz="2800" dirty="0" smtClean="0"/>
              <a:t>  Uhr </a:t>
            </a:r>
            <a:r>
              <a:rPr lang="cs-CZ" sz="2800" dirty="0"/>
              <a:t>	</a:t>
            </a:r>
            <a:r>
              <a:rPr lang="cs-CZ" sz="2800" dirty="0" smtClean="0"/>
              <a:t>		</a:t>
            </a:r>
          </a:p>
          <a:p>
            <a:pPr marL="0" indent="0">
              <a:buNone/>
            </a:pPr>
            <a:r>
              <a:rPr lang="cs-CZ" sz="2800" dirty="0"/>
              <a:t>	</a:t>
            </a:r>
            <a:r>
              <a:rPr lang="cs-CZ" sz="2800" dirty="0" smtClean="0"/>
              <a:t>		: </a:t>
            </a:r>
            <a:r>
              <a:rPr lang="cs-CZ" sz="2800" dirty="0" err="1" smtClean="0"/>
              <a:t>fünfundvierzig</a:t>
            </a:r>
            <a:r>
              <a:rPr lang="cs-CZ" sz="2800" dirty="0" smtClean="0"/>
              <a:t> </a:t>
            </a:r>
            <a:r>
              <a:rPr lang="cs-CZ" sz="2800" dirty="0" err="1" smtClean="0"/>
              <a:t>Minuten</a:t>
            </a:r>
            <a:r>
              <a:rPr lang="cs-CZ" sz="2800" dirty="0" smtClean="0"/>
              <a:t> vor 				(před) </a:t>
            </a:r>
            <a:r>
              <a:rPr lang="cs-CZ" sz="2800" dirty="0" err="1" smtClean="0"/>
              <a:t>neun</a:t>
            </a:r>
            <a:r>
              <a:rPr lang="cs-CZ" sz="2800" dirty="0" smtClean="0"/>
              <a:t> Uhr</a:t>
            </a:r>
          </a:p>
          <a:p>
            <a:pPr marL="0" indent="0">
              <a:buNone/>
            </a:pPr>
            <a:r>
              <a:rPr lang="cs-CZ" sz="2800" dirty="0" smtClean="0"/>
              <a:t>			:</a:t>
            </a:r>
            <a:r>
              <a:rPr lang="cs-CZ" sz="2800" dirty="0" err="1" smtClean="0"/>
              <a:t>acht</a:t>
            </a:r>
            <a:r>
              <a:rPr lang="cs-CZ" sz="2800" dirty="0" smtClean="0"/>
              <a:t> Uhr </a:t>
            </a:r>
            <a:r>
              <a:rPr lang="cs-CZ" sz="2800" dirty="0" err="1" smtClean="0"/>
              <a:t>und</a:t>
            </a:r>
            <a:r>
              <a:rPr lang="cs-CZ" sz="2800" dirty="0" smtClean="0"/>
              <a:t> </a:t>
            </a:r>
            <a:r>
              <a:rPr lang="cs-CZ" sz="2800" dirty="0" err="1" smtClean="0"/>
              <a:t>fünfzehn</a:t>
            </a:r>
            <a:r>
              <a:rPr lang="cs-CZ" sz="2800" dirty="0" smtClean="0"/>
              <a:t> </a:t>
            </a:r>
            <a:r>
              <a:rPr lang="cs-CZ" sz="2800" dirty="0" err="1"/>
              <a:t>M</a:t>
            </a:r>
            <a:r>
              <a:rPr lang="cs-CZ" sz="2800" dirty="0" err="1" smtClean="0"/>
              <a:t>inuten</a:t>
            </a:r>
            <a:endParaRPr lang="cs-CZ" sz="2800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Stejný způsobem se dají vyjádřit i ostatní časové údaje: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16821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wheel spokes="1"/>
      </p:transition>
    </mc:Choice>
    <mc:Fallback>
      <p:transition spd="slow">
        <p:wheel spokes="1"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err="1" smtClean="0"/>
              <a:t>Halb</a:t>
            </a:r>
            <a:r>
              <a:rPr lang="cs-CZ" b="1" dirty="0" smtClean="0"/>
              <a:t> </a:t>
            </a:r>
            <a:r>
              <a:rPr lang="cs-CZ" dirty="0" smtClean="0"/>
              <a:t>(půl)</a:t>
            </a:r>
          </a:p>
          <a:p>
            <a:endParaRPr lang="cs-CZ" dirty="0"/>
          </a:p>
          <a:p>
            <a:r>
              <a:rPr lang="cs-CZ" b="1" dirty="0" err="1" smtClean="0"/>
              <a:t>Dreiviertel</a:t>
            </a:r>
            <a:r>
              <a:rPr lang="cs-CZ" dirty="0" smtClean="0"/>
              <a:t> (</a:t>
            </a:r>
            <a:r>
              <a:rPr lang="cs-CZ" dirty="0" err="1" smtClean="0"/>
              <a:t>třičtvrtě</a:t>
            </a:r>
            <a:r>
              <a:rPr lang="cs-CZ" dirty="0" smtClean="0"/>
              <a:t>)</a:t>
            </a:r>
          </a:p>
          <a:p>
            <a:endParaRPr lang="cs-CZ" dirty="0"/>
          </a:p>
          <a:p>
            <a:r>
              <a:rPr lang="cs-CZ" b="1" dirty="0" smtClean="0"/>
              <a:t>Celá</a:t>
            </a:r>
            <a:r>
              <a:rPr lang="cs-CZ" dirty="0" smtClean="0"/>
              <a:t>	: </a:t>
            </a:r>
            <a:r>
              <a:rPr lang="cs-CZ" dirty="0" err="1" smtClean="0"/>
              <a:t>ein</a:t>
            </a:r>
            <a:r>
              <a:rPr lang="cs-CZ" dirty="0" smtClean="0"/>
              <a:t> Uhr (</a:t>
            </a:r>
            <a:r>
              <a:rPr lang="cs-CZ" dirty="0" err="1" smtClean="0"/>
              <a:t>eins</a:t>
            </a:r>
            <a:r>
              <a:rPr lang="cs-CZ" dirty="0" smtClean="0"/>
              <a:t>), </a:t>
            </a:r>
            <a:r>
              <a:rPr lang="cs-CZ" dirty="0" err="1" smtClean="0"/>
              <a:t>sechs</a:t>
            </a:r>
            <a:r>
              <a:rPr lang="cs-CZ" dirty="0" smtClean="0"/>
              <a:t> Uhr, </a:t>
            </a:r>
            <a:r>
              <a:rPr lang="cs-CZ" dirty="0" err="1" smtClean="0"/>
              <a:t>drei</a:t>
            </a:r>
            <a:r>
              <a:rPr lang="cs-CZ" dirty="0" smtClean="0"/>
              <a:t> </a:t>
            </a:r>
            <a:r>
              <a:rPr lang="cs-CZ" dirty="0" err="1" smtClean="0"/>
              <a:t>Ihr</a:t>
            </a:r>
            <a:r>
              <a:rPr lang="cs-CZ" dirty="0" smtClean="0"/>
              <a:t>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657277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wheel spokes="1"/>
      </p:transition>
    </mc:Choice>
    <mc:Fallback>
      <p:transition spd="slow">
        <p:wheel spokes="1"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www.hueber.de/sixcms/media.php/36/Einsendung-Uhrzeit.pdf - Google Chrome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881" t="15153" r="25932" b="9926"/>
          <a:stretch/>
        </p:blipFill>
        <p:spPr>
          <a:xfrm>
            <a:off x="948571" y="225505"/>
            <a:ext cx="7246859" cy="6406991"/>
          </a:xfrm>
        </p:spPr>
      </p:pic>
    </p:spTree>
    <p:extLst>
      <p:ext uri="{BB962C8B-B14F-4D97-AF65-F5344CB8AC3E}">
        <p14:creationId xmlns:p14="http://schemas.microsoft.com/office/powerpoint/2010/main" val="18454395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wheel spokes="1"/>
      </p:transition>
    </mc:Choice>
    <mc:Fallback>
      <p:transition spd="slow">
        <p:wheel spokes="1"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www.hueber.de/sixcms/media.php/36/Einsendung-Uhrzeit.pdf - Google Chrome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881" t="45177" r="24915" b="7401"/>
          <a:stretch/>
        </p:blipFill>
        <p:spPr>
          <a:xfrm>
            <a:off x="-73975" y="879748"/>
            <a:ext cx="9291950" cy="5098505"/>
          </a:xfrm>
        </p:spPr>
      </p:pic>
    </p:spTree>
    <p:extLst>
      <p:ext uri="{BB962C8B-B14F-4D97-AF65-F5344CB8AC3E}">
        <p14:creationId xmlns:p14="http://schemas.microsoft.com/office/powerpoint/2010/main" val="30315517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wheel spokes="1"/>
      </p:transition>
    </mc:Choice>
    <mc:Fallback>
      <p:transition spd="slow">
        <p:wheel spokes="1"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Zdroje:</a:t>
            </a:r>
          </a:p>
          <a:p>
            <a:r>
              <a:rPr lang="cs-CZ" sz="1600" dirty="0" smtClean="0">
                <a:hlinkClick r:id="rId2"/>
              </a:rPr>
              <a:t>http://donnerwetter.kielikeskus.helsinki.fi/dvg/praepos/praepos-regeln/zeitangaben/deutsch.htm</a:t>
            </a:r>
            <a:endParaRPr lang="cs-CZ" sz="1600" dirty="0" smtClean="0"/>
          </a:p>
          <a:p>
            <a:endParaRPr lang="cs-CZ" sz="1600" b="1" dirty="0" smtClean="0"/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r>
              <a:rPr lang="cs-CZ" sz="2800" b="1" dirty="0" smtClean="0"/>
              <a:t>Zdroje obrázků:</a:t>
            </a:r>
          </a:p>
          <a:p>
            <a:r>
              <a:rPr lang="cs-CZ" sz="1600" dirty="0" smtClean="0">
                <a:hlinkClick r:id="rId3"/>
              </a:rPr>
              <a:t>http://blog.maphry.de/wp-content/uploads/2008/10/uhr_zurueck.png</a:t>
            </a:r>
            <a:endParaRPr lang="cs-CZ" sz="1600" dirty="0" smtClean="0"/>
          </a:p>
          <a:p>
            <a:r>
              <a:rPr lang="cs-CZ" sz="1600" dirty="0" smtClean="0">
                <a:hlinkClick r:id="rId4"/>
              </a:rPr>
              <a:t>http://www.khaolaknews.com/wp-content/uploads/2012/01/uhr.png</a:t>
            </a:r>
            <a:endParaRPr lang="cs-CZ" sz="1600" dirty="0" smtClean="0"/>
          </a:p>
          <a:p>
            <a:r>
              <a:rPr lang="cs-CZ" sz="1600" dirty="0" smtClean="0">
                <a:hlinkClick r:id="rId5"/>
              </a:rPr>
              <a:t>http://media.novinky.cz/139/181392-top_foto1-ptx98.jpg?1285939801</a:t>
            </a:r>
            <a:endParaRPr lang="cs-CZ" sz="1600" dirty="0" smtClean="0"/>
          </a:p>
          <a:p>
            <a:r>
              <a:rPr lang="cs-CZ" sz="1600" dirty="0" smtClean="0">
                <a:hlinkClick r:id="rId6"/>
              </a:rPr>
              <a:t>http://www.klenotyhodinyskala.unas.cz/obr/hodiny1.jpg</a:t>
            </a:r>
            <a:endParaRPr lang="cs-CZ" sz="1600" dirty="0" smtClean="0"/>
          </a:p>
          <a:p>
            <a:r>
              <a:rPr lang="cs-CZ" sz="1600" dirty="0" smtClean="0">
                <a:hlinkClick r:id="rId7"/>
              </a:rPr>
              <a:t>http://www.hueber.de/sixcms/media.php/36/einsendung-daf-uhr.pdf</a:t>
            </a:r>
            <a:endParaRPr lang="cs-CZ" sz="1600" dirty="0" smtClean="0"/>
          </a:p>
          <a:p>
            <a:r>
              <a:rPr lang="cs-CZ" sz="1600" dirty="0" smtClean="0">
                <a:hlinkClick r:id="rId8"/>
              </a:rPr>
              <a:t>http://www.hueber.de/sixcms/media.php/36/Einsendung-Uhrzeit.pdf</a:t>
            </a:r>
            <a:endParaRPr lang="cs-CZ" sz="1600" dirty="0" smtClean="0"/>
          </a:p>
          <a:p>
            <a:r>
              <a:rPr lang="cs-CZ" sz="1600" dirty="0" smtClean="0">
                <a:hlinkClick r:id="rId9"/>
              </a:rPr>
              <a:t>http://www.tvojehodinky.cz/files/nastenne-hodiny-jvd-hw53-3-lEN.jpg</a:t>
            </a:r>
            <a:endParaRPr lang="cs-CZ" sz="1600" b="1" dirty="0"/>
          </a:p>
        </p:txBody>
      </p:sp>
    </p:spTree>
    <p:extLst>
      <p:ext uri="{BB962C8B-B14F-4D97-AF65-F5344CB8AC3E}">
        <p14:creationId xmlns:p14="http://schemas.microsoft.com/office/powerpoint/2010/main" val="11605890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wheel spokes="1"/>
      </p:transition>
    </mc:Choice>
    <mc:Fallback>
      <p:transition spd="slow">
        <p:wheel spokes="1"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58667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wheel spokes="1"/>
      </p:transition>
    </mc:Choice>
    <mc:Fallback>
      <p:transition spd="slow">
        <p:wheel spokes="1"/>
      </p:transition>
    </mc:Fallback>
  </mc:AlternateContent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228</Words>
  <Application>Microsoft Office PowerPoint</Application>
  <PresentationFormat>Předvádění na obrazovce (4:3)</PresentationFormat>
  <Paragraphs>83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ZEIT</vt:lpstr>
      <vt:lpstr>Präpositionen:</vt:lpstr>
      <vt:lpstr>Stunde x Uhr</vt:lpstr>
      <vt:lpstr>Stunde x Uhr</vt:lpstr>
      <vt:lpstr>Prezentace aplikace PowerPoint</vt:lpstr>
      <vt:lpstr>Prezentace aplikace PowerPoint</vt:lpstr>
      <vt:lpstr>Zeitangaben: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iris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iris</dc:creator>
  <cp:lastModifiedBy>iris</cp:lastModifiedBy>
  <cp:revision>13</cp:revision>
  <dcterms:created xsi:type="dcterms:W3CDTF">2013-06-24T15:06:36Z</dcterms:created>
  <dcterms:modified xsi:type="dcterms:W3CDTF">2013-06-24T15:49:58Z</dcterms:modified>
</cp:coreProperties>
</file>