
<file path=[Content_Types].xml><?xml version="1.0" encoding="utf-8"?>
<Types xmlns="http://schemas.openxmlformats.org/package/2006/content-types">
  <Default Extension="tmp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4" r:id="rId7"/>
    <p:sldId id="267" r:id="rId8"/>
    <p:sldId id="266" r:id="rId9"/>
    <p:sldId id="265" r:id="rId10"/>
    <p:sldId id="270" r:id="rId11"/>
    <p:sldId id="269" r:id="rId12"/>
    <p:sldId id="268" r:id="rId13"/>
    <p:sldId id="271" r:id="rId14"/>
    <p:sldId id="260" r:id="rId15"/>
    <p:sldId id="263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  <a:srgbClr val="CC66FF"/>
    <a:srgbClr val="CCFF99"/>
    <a:srgbClr val="660066"/>
    <a:srgbClr val="CCCC00"/>
    <a:srgbClr val="FF00FF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103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52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7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810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91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50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63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62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53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85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E6D05-F67A-4440-893C-6748C7548FC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F2C066-7058-4DD4-A6D7-F0DDF21C6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107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215/492/b302a1af59_67670338_o2.jpg" TargetMode="External"/><Relationship Id="rId3" Type="http://schemas.openxmlformats.org/officeDocument/2006/relationships/hyperlink" Target="http://us.123rf.com/400wm/400/400/kjpargeter/kjpargeter1110/kjpargeter111000081/10965198-siluety-spoustou-lida-tana-a.jpg" TargetMode="External"/><Relationship Id="rId7" Type="http://schemas.openxmlformats.org/officeDocument/2006/relationships/hyperlink" Target="http://img.ulekare.cz/dbpic/srdce_symbol-f526_290" TargetMode="External"/><Relationship Id="rId2" Type="http://schemas.openxmlformats.org/officeDocument/2006/relationships/hyperlink" Target="http://www.hueber.de/sixcms/media.php/36/Lohfe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4.fanpop.com/image/photos/17700000/Rolling-Stones-Wallpaper-classic-rock-17732124-1024-768.jpg" TargetMode="External"/><Relationship Id="rId5" Type="http://schemas.openxmlformats.org/officeDocument/2006/relationships/hyperlink" Target="http://cz.ezo.tv/content?fetch=articlegalery/972/00002.jpg" TargetMode="External"/><Relationship Id="rId4" Type="http://schemas.openxmlformats.org/officeDocument/2006/relationships/hyperlink" Target="http://trueye.cz/wp-content/uploads/2010/08/barevne_kontaktni_cocky.jpg" TargetMode="External"/><Relationship Id="rId9" Type="http://schemas.openxmlformats.org/officeDocument/2006/relationships/hyperlink" Target="https://www.google.cz/search?hl=cs&amp;q=zeitangaben&amp;bav=on.2,or.r_cp.r_qf.&amp;biw=1280&amp;bih=685&amp;um=1&amp;ie=UTF-8&amp;tbm=isch&amp;source=og&amp;sa=N&amp;tab=wi&amp;ei=yWHIUd_8Fc2O7Qb0v4GwDw#um=1&amp;hl=cs&amp;tbm=isch&amp;sa=1&amp;q=sportovn%C3%AD+oble%C4%8Den%C3%AD&amp;oq=sportovn%C3%AD+o&amp;gs_l=img.1.0.0l10.4647.5484.2.6484.2.1.0.1.1.0.69.69.1.1.0...0.0.0..1c.1.17.img.IYC8bRMnAbQ&amp;bav=on.2,or.r_cp.r_qf.&amp;fp=c27f1729e48a6409&amp;biw=1280&amp;bih=642&amp;facrc=_&amp;imgdii=_&amp;imgrc=iVKpVVbKM3BEvM%3A%3BV_pbaMdDlXBfoM%3Bhttp%253A%252F%252Fmedia.novinky.cz%252F760%252F207608-original1-jnovs.jpg%3Bhttp%253A%252F%252Fwww.novinky.cz%252Fzena%252Fstyl%252F195775-sportovni-obleceni-by-melo-byt-pohodlne-a-pritom-funkcni.html%3B800%3B57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i.lidovky.cz/09/033/lngal/MTR29eea5_music_notes_for_graphic_design%5b1%5d.jpg" TargetMode="External"/><Relationship Id="rId2" Type="http://schemas.openxmlformats.org/officeDocument/2006/relationships/hyperlink" Target="http://files.pro-teen-holky.webnode.cz/200000016-aac91abc45/0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log.clarity.fm/wp-content/uploads/2012/11/quality-friends.jpg" TargetMode="External"/><Relationship Id="rId4" Type="http://schemas.openxmlformats.org/officeDocument/2006/relationships/hyperlink" Target="http://us.123rf.com/400wm/400/400/virinka/virinka1112/virinka111200119/11499173-velka-soubor-ra-zna-ch-kreslena-ch-zva-a-at-a-pta-ka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983450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VY_32_INOVACE_8AB_1_Mein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Freund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41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35696" y="2420888"/>
            <a:ext cx="5472608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MEIN FREUND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93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Was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willst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du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über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deinem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Freund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sagen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Was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alles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kannst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du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sagen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Kennst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du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deinen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Freund</a:t>
            </a:r>
            <a:r>
              <a:rPr lang="cs-CZ" sz="4000" b="1" dirty="0" smtClean="0">
                <a:solidFill>
                  <a:srgbClr val="FF0000"/>
                </a:solidFill>
              </a:rPr>
              <a:t> gut?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44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/>
              <a:t>Die Figur:</a:t>
            </a:r>
            <a:endParaRPr lang="cs-CZ" sz="4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dein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Freund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klein</a:t>
            </a:r>
            <a:r>
              <a:rPr lang="cs-CZ" b="1" dirty="0" smtClean="0">
                <a:solidFill>
                  <a:srgbClr val="FFC000"/>
                </a:solidFill>
              </a:rPr>
              <a:t>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92D050"/>
                </a:solidFill>
              </a:rPr>
              <a:t> Oder </a:t>
            </a:r>
            <a:r>
              <a:rPr lang="cs-CZ" b="1" dirty="0" err="1" smtClean="0">
                <a:solidFill>
                  <a:srgbClr val="92D050"/>
                </a:solidFill>
              </a:rPr>
              <a:t>groß</a:t>
            </a:r>
            <a:r>
              <a:rPr lang="cs-CZ" b="1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Dick</a:t>
            </a:r>
            <a:r>
              <a:rPr lang="cs-CZ" b="1" dirty="0" smtClean="0">
                <a:solidFill>
                  <a:srgbClr val="92D050"/>
                </a:solidFill>
              </a:rPr>
              <a:t>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Schlank</a:t>
            </a:r>
            <a:r>
              <a:rPr lang="cs-CZ" b="1" dirty="0" smtClean="0">
                <a:solidFill>
                  <a:srgbClr val="92D050"/>
                </a:solidFill>
              </a:rPr>
              <a:t>?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852936"/>
            <a:ext cx="7272808" cy="505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6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err="1" smtClean="0"/>
              <a:t>Das</a:t>
            </a:r>
            <a:r>
              <a:rPr lang="cs-CZ" sz="5400" b="1" i="1" dirty="0" smtClean="0"/>
              <a:t> </a:t>
            </a:r>
            <a:r>
              <a:rPr lang="cs-CZ" sz="5400" b="1" i="1" dirty="0" err="1" smtClean="0"/>
              <a:t>Gesicht</a:t>
            </a:r>
            <a:r>
              <a:rPr lang="cs-CZ" sz="5400" b="1" i="1" dirty="0" smtClean="0"/>
              <a:t>?</a:t>
            </a:r>
            <a:endParaRPr lang="cs-CZ" sz="54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>
                <a:solidFill>
                  <a:srgbClr val="FF00FF"/>
                </a:solidFill>
              </a:rPr>
              <a:t>Und</a:t>
            </a:r>
            <a:r>
              <a:rPr lang="cs-CZ" b="1" dirty="0" smtClean="0">
                <a:solidFill>
                  <a:srgbClr val="FF00FF"/>
                </a:solidFill>
              </a:rPr>
              <a:t> </a:t>
            </a:r>
            <a:r>
              <a:rPr lang="cs-CZ" b="1" dirty="0" smtClean="0">
                <a:solidFill>
                  <a:srgbClr val="FF00FF"/>
                </a:solidFill>
              </a:rPr>
              <a:t>der </a:t>
            </a:r>
            <a:r>
              <a:rPr lang="cs-CZ" b="1" dirty="0" err="1" smtClean="0">
                <a:solidFill>
                  <a:srgbClr val="FF00FF"/>
                </a:solidFill>
              </a:rPr>
              <a:t>Mund</a:t>
            </a:r>
            <a:r>
              <a:rPr lang="cs-CZ" b="1" dirty="0" smtClean="0">
                <a:solidFill>
                  <a:srgbClr val="FF00FF"/>
                </a:solidFill>
              </a:rPr>
              <a:t>? Klein, </a:t>
            </a:r>
            <a:r>
              <a:rPr lang="cs-CZ" b="1" dirty="0" err="1" smtClean="0">
                <a:solidFill>
                  <a:srgbClr val="FF00FF"/>
                </a:solidFill>
              </a:rPr>
              <a:t>sinnlich</a:t>
            </a:r>
            <a:r>
              <a:rPr lang="cs-CZ" b="1" dirty="0" smtClean="0">
                <a:solidFill>
                  <a:srgbClr val="FF00FF"/>
                </a:solidFill>
              </a:rPr>
              <a:t>, </a:t>
            </a:r>
            <a:r>
              <a:rPr lang="cs-CZ" b="1" dirty="0" err="1" smtClean="0">
                <a:solidFill>
                  <a:srgbClr val="FF00FF"/>
                </a:solidFill>
              </a:rPr>
              <a:t>lacht</a:t>
            </a:r>
            <a:r>
              <a:rPr lang="cs-CZ" b="1" dirty="0" smtClean="0">
                <a:solidFill>
                  <a:srgbClr val="FF00FF"/>
                </a:solidFill>
              </a:rPr>
              <a:t> </a:t>
            </a:r>
            <a:r>
              <a:rPr lang="cs-CZ" b="1" dirty="0" err="1" smtClean="0">
                <a:solidFill>
                  <a:srgbClr val="FF00FF"/>
                </a:solidFill>
              </a:rPr>
              <a:t>er</a:t>
            </a:r>
            <a:r>
              <a:rPr lang="cs-CZ" b="1" dirty="0" smtClean="0">
                <a:solidFill>
                  <a:srgbClr val="FF00FF"/>
                </a:solidFill>
              </a:rPr>
              <a:t> </a:t>
            </a:r>
            <a:r>
              <a:rPr lang="cs-CZ" b="1" dirty="0" err="1" smtClean="0">
                <a:solidFill>
                  <a:srgbClr val="FF00FF"/>
                </a:solidFill>
              </a:rPr>
              <a:t>gern</a:t>
            </a:r>
            <a:r>
              <a:rPr lang="cs-CZ" b="1" dirty="0" smtClean="0">
                <a:solidFill>
                  <a:srgbClr val="FF00FF"/>
                </a:solidFill>
              </a:rPr>
              <a:t>?</a:t>
            </a:r>
            <a:endParaRPr lang="cs-CZ" b="1" dirty="0">
              <a:solidFill>
                <a:srgbClr val="FF00FF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4" y="2636912"/>
            <a:ext cx="7020272" cy="526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6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Die </a:t>
            </a:r>
            <a:r>
              <a:rPr lang="cs-CZ" dirty="0" err="1" smtClean="0">
                <a:solidFill>
                  <a:schemeClr val="bg1"/>
                </a:solidFill>
              </a:rPr>
              <a:t>Nase</a:t>
            </a:r>
            <a:r>
              <a:rPr lang="cs-CZ" dirty="0" smtClean="0">
                <a:solidFill>
                  <a:schemeClr val="bg1"/>
                </a:solidFill>
              </a:rPr>
              <a:t>? </a:t>
            </a:r>
            <a:r>
              <a:rPr lang="cs-CZ" dirty="0" err="1" smtClean="0">
                <a:solidFill>
                  <a:schemeClr val="bg1"/>
                </a:solidFill>
              </a:rPr>
              <a:t>Wie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ein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Adler, </a:t>
            </a:r>
            <a:r>
              <a:rPr lang="cs-CZ" dirty="0" err="1" smtClean="0">
                <a:solidFill>
                  <a:schemeClr val="bg1"/>
                </a:solidFill>
              </a:rPr>
              <a:t>sieht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dein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Freund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als</a:t>
            </a:r>
            <a:r>
              <a:rPr lang="cs-CZ" dirty="0" smtClean="0">
                <a:solidFill>
                  <a:schemeClr val="bg1"/>
                </a:solidFill>
              </a:rPr>
              <a:t> alte </a:t>
            </a:r>
            <a:r>
              <a:rPr lang="cs-CZ" dirty="0" err="1" smtClean="0">
                <a:solidFill>
                  <a:schemeClr val="bg1"/>
                </a:solidFill>
              </a:rPr>
              <a:t>griechische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Stautue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aus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 marL="0" indent="0" algn="r">
              <a:buNone/>
            </a:pPr>
            <a:r>
              <a:rPr lang="cs-CZ" b="1" dirty="0" err="1" smtClean="0">
                <a:solidFill>
                  <a:srgbClr val="66FFFF"/>
                </a:solidFill>
              </a:rPr>
              <a:t>Groß</a:t>
            </a:r>
            <a:r>
              <a:rPr lang="cs-CZ" b="1" dirty="0" smtClean="0">
                <a:solidFill>
                  <a:srgbClr val="66FFFF"/>
                </a:solidFill>
              </a:rPr>
              <a:t>?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66FFFF"/>
                </a:solidFill>
              </a:rPr>
              <a:t>Klein?</a:t>
            </a:r>
          </a:p>
          <a:p>
            <a:pPr marL="0" indent="0" algn="r">
              <a:buNone/>
            </a:pPr>
            <a:r>
              <a:rPr lang="cs-CZ" b="1" dirty="0" err="1" smtClean="0">
                <a:solidFill>
                  <a:srgbClr val="66FFFF"/>
                </a:solidFill>
              </a:rPr>
              <a:t>Krumm</a:t>
            </a:r>
            <a:r>
              <a:rPr lang="cs-CZ" b="1" dirty="0" smtClean="0">
                <a:solidFill>
                  <a:srgbClr val="66FFFF"/>
                </a:solidFill>
              </a:rPr>
              <a:t>?</a:t>
            </a:r>
            <a:endParaRPr lang="cs-CZ" b="1" dirty="0">
              <a:solidFill>
                <a:srgbClr val="66FFFF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16832"/>
            <a:ext cx="5080000" cy="538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297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Und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Augen</a:t>
            </a:r>
            <a:r>
              <a:rPr lang="cs-CZ" dirty="0" smtClean="0">
                <a:solidFill>
                  <a:schemeClr val="bg1"/>
                </a:solidFill>
              </a:rPr>
              <a:t>? 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rgbClr val="66FFFF"/>
                </a:solidFill>
              </a:rPr>
              <a:t>Blau</a:t>
            </a:r>
            <a:endParaRPr lang="cs-CZ" b="1" dirty="0" smtClean="0">
              <a:solidFill>
                <a:srgbClr val="66FFFF"/>
              </a:solidFill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chemeClr val="bg1">
                    <a:lumMod val="85000"/>
                  </a:schemeClr>
                </a:solidFill>
              </a:rPr>
              <a:t>Grau</a:t>
            </a: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>
                <a:solidFill>
                  <a:schemeClr val="bg1"/>
                </a:solidFill>
              </a:rPr>
              <a:t>Die </a:t>
            </a:r>
            <a:r>
              <a:rPr lang="cs-CZ" dirty="0" err="1" smtClean="0">
                <a:solidFill>
                  <a:schemeClr val="bg1"/>
                </a:solidFill>
              </a:rPr>
              <a:t>Haare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FF"/>
                </a:solidFill>
              </a:rPr>
              <a:t>Pink?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FFFF00"/>
                </a:solidFill>
              </a:rPr>
              <a:t>Blond – Schwarz?</a:t>
            </a:r>
          </a:p>
          <a:p>
            <a:pPr marL="0" indent="0" algn="r">
              <a:buNone/>
            </a:pPr>
            <a:r>
              <a:rPr lang="cs-CZ" b="1" dirty="0" err="1" smtClean="0">
                <a:solidFill>
                  <a:srgbClr val="92D050"/>
                </a:solidFill>
              </a:rPr>
              <a:t>Grün</a:t>
            </a:r>
            <a:r>
              <a:rPr lang="cs-CZ" b="1" dirty="0" smtClean="0">
                <a:solidFill>
                  <a:srgbClr val="92D050"/>
                </a:solidFill>
              </a:rPr>
              <a:t>?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340260"/>
            <a:ext cx="3614192" cy="45177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0"/>
            <a:ext cx="2924585" cy="346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31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>
                <a:solidFill>
                  <a:srgbClr val="CCCC00"/>
                </a:solidFill>
              </a:rPr>
              <a:t>Ist</a:t>
            </a:r>
            <a:r>
              <a:rPr lang="cs-CZ" b="1" dirty="0" smtClean="0">
                <a:solidFill>
                  <a:srgbClr val="CCCC00"/>
                </a:solidFill>
              </a:rPr>
              <a:t> </a:t>
            </a:r>
            <a:r>
              <a:rPr lang="cs-CZ" b="1" dirty="0" err="1" smtClean="0">
                <a:solidFill>
                  <a:srgbClr val="CCCC00"/>
                </a:solidFill>
              </a:rPr>
              <a:t>er</a:t>
            </a:r>
            <a:r>
              <a:rPr lang="cs-CZ" b="1" dirty="0" smtClean="0">
                <a:solidFill>
                  <a:srgbClr val="CCCC00"/>
                </a:solidFill>
              </a:rPr>
              <a:t> </a:t>
            </a:r>
            <a:r>
              <a:rPr lang="cs-CZ" b="1" dirty="0" err="1" smtClean="0">
                <a:solidFill>
                  <a:srgbClr val="CCCC00"/>
                </a:solidFill>
              </a:rPr>
              <a:t>sportlich</a:t>
            </a:r>
            <a:r>
              <a:rPr lang="cs-CZ" b="1" dirty="0" smtClean="0">
                <a:solidFill>
                  <a:srgbClr val="CCCC00"/>
                </a:solidFill>
              </a:rPr>
              <a:t>?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CCFF99"/>
                </a:solidFill>
              </a:rPr>
              <a:t>Oder </a:t>
            </a:r>
            <a:r>
              <a:rPr lang="cs-CZ" b="1" dirty="0" err="1" smtClean="0">
                <a:solidFill>
                  <a:srgbClr val="CCFF99"/>
                </a:solidFill>
              </a:rPr>
              <a:t>schick</a:t>
            </a:r>
            <a:r>
              <a:rPr lang="cs-CZ" b="1" dirty="0" smtClean="0">
                <a:solidFill>
                  <a:srgbClr val="CCFF99"/>
                </a:solidFill>
              </a:rPr>
              <a:t>?</a:t>
            </a:r>
            <a:endParaRPr lang="cs-CZ" b="1" dirty="0">
              <a:solidFill>
                <a:srgbClr val="CCFF99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0648" y="1124744"/>
            <a:ext cx="6096000" cy="49339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132856"/>
            <a:ext cx="7620000" cy="546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C66FF"/>
                </a:solidFill>
              </a:rPr>
              <a:t>Mag </a:t>
            </a:r>
            <a:r>
              <a:rPr lang="cs-CZ" b="1" dirty="0" err="1" smtClean="0">
                <a:solidFill>
                  <a:srgbClr val="CC66FF"/>
                </a:solidFill>
              </a:rPr>
              <a:t>er</a:t>
            </a:r>
            <a:r>
              <a:rPr lang="cs-CZ" b="1" dirty="0" smtClean="0">
                <a:solidFill>
                  <a:srgbClr val="CC66FF"/>
                </a:solidFill>
              </a:rPr>
              <a:t> </a:t>
            </a:r>
            <a:r>
              <a:rPr lang="cs-CZ" b="1" dirty="0" err="1" smtClean="0">
                <a:solidFill>
                  <a:srgbClr val="CC66FF"/>
                </a:solidFill>
              </a:rPr>
              <a:t>Tiere</a:t>
            </a:r>
            <a:r>
              <a:rPr lang="cs-CZ" b="1" dirty="0" smtClean="0">
                <a:solidFill>
                  <a:srgbClr val="CC66FF"/>
                </a:solidFill>
              </a:rPr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b="1" dirty="0" err="1" smtClean="0"/>
              <a:t>Hört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b="1" dirty="0" err="1" smtClean="0"/>
              <a:t>Musik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-258699"/>
            <a:ext cx="4958728" cy="47355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428999"/>
            <a:ext cx="3724275" cy="368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3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err="1" smtClean="0">
                <a:solidFill>
                  <a:srgbClr val="FFFF00"/>
                </a:solidFill>
              </a:rPr>
              <a:t>Ist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er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nett</a:t>
            </a:r>
            <a:r>
              <a:rPr lang="cs-CZ" b="1" dirty="0" smtClean="0">
                <a:solidFill>
                  <a:srgbClr val="FFFF00"/>
                </a:solidFill>
              </a:rPr>
              <a:t>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Brav?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66FFFF"/>
                </a:solidFill>
              </a:rPr>
              <a:t> </a:t>
            </a:r>
            <a:r>
              <a:rPr lang="cs-CZ" b="1" dirty="0" smtClean="0">
                <a:solidFill>
                  <a:srgbClr val="66FFFF"/>
                </a:solidFill>
              </a:rPr>
              <a:t>                                 KLUG?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b="1" dirty="0" err="1" smtClean="0"/>
              <a:t>Böse</a:t>
            </a:r>
            <a:r>
              <a:rPr lang="cs-CZ" b="1" dirty="0" smtClean="0"/>
              <a:t>?!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64" y="3175000"/>
            <a:ext cx="6680200" cy="368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17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66FFFF"/>
                </a:solidFill>
              </a:rPr>
              <a:t>VERSUCHE JETZT DEINEN FREUND ZU BESCHREIBEN.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66FFFF"/>
                </a:solidFill>
              </a:rPr>
              <a:t>UND VERGISS NICHTS!</a:t>
            </a:r>
            <a:endParaRPr lang="cs-CZ" b="1" dirty="0">
              <a:solidFill>
                <a:srgbClr val="66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88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www.hueber.de/sixcms/media.php/36/Lohfert.pdf - Google Chrome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9" t="19081" r="21694" b="15258"/>
          <a:stretch/>
        </p:blipFill>
        <p:spPr>
          <a:xfrm>
            <a:off x="59811" y="341713"/>
            <a:ext cx="9024378" cy="6174574"/>
          </a:xfrm>
        </p:spPr>
      </p:pic>
    </p:spTree>
    <p:extLst>
      <p:ext uri="{BB962C8B-B14F-4D97-AF65-F5344CB8AC3E}">
        <p14:creationId xmlns:p14="http://schemas.microsoft.com/office/powerpoint/2010/main" val="253520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www.hueber.de/sixcms/media.php/36/Lohfert.pdf - Google Chrome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03" t="15433" r="22711" b="11329"/>
          <a:stretch/>
        </p:blipFill>
        <p:spPr>
          <a:xfrm>
            <a:off x="323528" y="17150"/>
            <a:ext cx="8496944" cy="6823700"/>
          </a:xfrm>
        </p:spPr>
      </p:pic>
    </p:spTree>
    <p:extLst>
      <p:ext uri="{BB962C8B-B14F-4D97-AF65-F5344CB8AC3E}">
        <p14:creationId xmlns:p14="http://schemas.microsoft.com/office/powerpoint/2010/main" val="1207398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 smtClean="0">
                <a:hlinkClick r:id="rId2"/>
              </a:rPr>
              <a:t>http://www.hueber.de/sixcms/media.php/36/Lohfert.pdf</a:t>
            </a:r>
            <a:endParaRPr lang="cs-CZ" sz="16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 smtClean="0">
                <a:hlinkClick r:id="rId3"/>
              </a:rPr>
              <a:t>http://us.123rf.com/400wm/400/400/kjpargeter/kjpargeter1110/kjpargeter111000081/10965198-siluety-spoustou-lida-tana-a.jpg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http://trueye.cz/wp-content/uploads/2010/08/barevne_kontaktni_cocky.jpg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http://cz.ezo.tv/content?fetch=articlegalery/972/00002.jpg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http://images4.fanpop.com/image/photos/17700000/Rolling-Stones-Wallpaper-classic-rock-17732124-1024-768.jpg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http://img.ulekare.cz/dbpic/srdce_symbol-f526_290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http://nd04.jxs.cz/215/492/b302a1af59_67670338_o2.jpg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https://www.google.cz/</a:t>
            </a:r>
            <a:r>
              <a:rPr lang="cs-CZ" sz="1600" dirty="0" err="1" smtClean="0">
                <a:hlinkClick r:id="rId9"/>
              </a:rPr>
              <a:t>search?hl</a:t>
            </a:r>
            <a:r>
              <a:rPr lang="cs-CZ" sz="1600" dirty="0" smtClean="0">
                <a:hlinkClick r:id="rId9"/>
              </a:rPr>
              <a:t>=</a:t>
            </a:r>
            <a:r>
              <a:rPr lang="cs-CZ" sz="1600" dirty="0" err="1" smtClean="0">
                <a:hlinkClick r:id="rId9"/>
              </a:rPr>
              <a:t>cs&amp;q</a:t>
            </a:r>
            <a:r>
              <a:rPr lang="cs-CZ" sz="1600" dirty="0" smtClean="0">
                <a:hlinkClick r:id="rId9"/>
              </a:rPr>
              <a:t>=</a:t>
            </a:r>
            <a:r>
              <a:rPr lang="cs-CZ" sz="1600" dirty="0" err="1" smtClean="0">
                <a:hlinkClick r:id="rId9"/>
              </a:rPr>
              <a:t>zeitangaben&amp;bav</a:t>
            </a:r>
            <a:r>
              <a:rPr lang="cs-CZ" sz="1600" dirty="0" smtClean="0">
                <a:hlinkClick r:id="rId9"/>
              </a:rPr>
              <a:t>=on.2,or.r_cp.r_qf.&amp;biw=1280&amp;bih=685&amp;um=1&amp;ie=UTF-8&amp;tbm=</a:t>
            </a:r>
            <a:r>
              <a:rPr lang="cs-CZ" sz="1600" dirty="0" err="1" smtClean="0">
                <a:hlinkClick r:id="rId9"/>
              </a:rPr>
              <a:t>isch&amp;source</a:t>
            </a:r>
            <a:r>
              <a:rPr lang="cs-CZ" sz="1600" dirty="0" smtClean="0">
                <a:hlinkClick r:id="rId9"/>
              </a:rPr>
              <a:t>=</a:t>
            </a:r>
            <a:r>
              <a:rPr lang="cs-CZ" sz="1600" dirty="0" err="1" smtClean="0">
                <a:hlinkClick r:id="rId9"/>
              </a:rPr>
              <a:t>og&amp;sa</a:t>
            </a:r>
            <a:r>
              <a:rPr lang="cs-CZ" sz="1600" dirty="0" smtClean="0">
                <a:hlinkClick r:id="rId9"/>
              </a:rPr>
              <a:t>=</a:t>
            </a:r>
            <a:r>
              <a:rPr lang="cs-CZ" sz="1600" dirty="0" err="1" smtClean="0">
                <a:hlinkClick r:id="rId9"/>
              </a:rPr>
              <a:t>N&amp;tab</a:t>
            </a:r>
            <a:r>
              <a:rPr lang="cs-CZ" sz="1600" dirty="0" smtClean="0">
                <a:hlinkClick r:id="rId9"/>
              </a:rPr>
              <a:t>=</a:t>
            </a:r>
            <a:r>
              <a:rPr lang="cs-CZ" sz="1600" dirty="0" err="1" smtClean="0">
                <a:hlinkClick r:id="rId9"/>
              </a:rPr>
              <a:t>wi&amp;ei</a:t>
            </a:r>
            <a:r>
              <a:rPr lang="cs-CZ" sz="1600" dirty="0" smtClean="0">
                <a:hlinkClick r:id="rId9"/>
              </a:rPr>
              <a:t>=yWHIUd_8Fc2O7Qb0v4GwDw#um=1&amp;hl=</a:t>
            </a:r>
            <a:r>
              <a:rPr lang="cs-CZ" sz="1600" dirty="0" err="1" smtClean="0">
                <a:hlinkClick r:id="rId9"/>
              </a:rPr>
              <a:t>cs&amp;tbm</a:t>
            </a:r>
            <a:r>
              <a:rPr lang="cs-CZ" sz="1600" dirty="0" smtClean="0">
                <a:hlinkClick r:id="rId9"/>
              </a:rPr>
              <a:t>=</a:t>
            </a:r>
            <a:r>
              <a:rPr lang="cs-CZ" sz="1600" dirty="0" err="1" smtClean="0">
                <a:hlinkClick r:id="rId9"/>
              </a:rPr>
              <a:t>isch&amp;sa</a:t>
            </a:r>
            <a:r>
              <a:rPr lang="cs-CZ" sz="1600" dirty="0" smtClean="0">
                <a:hlinkClick r:id="rId9"/>
              </a:rPr>
              <a:t>=1&amp;q=sportovn%C3%AD+oble%C4%8Den%C3%AD&amp;oq=sportovn%C3%AD+o&amp;gs_l=img.1.0.0l10.4647.5484.2.6484.2.1.0.1.1.0.69.69.1.1.0...0.0.0..1c.1.17.img.IYC8bRMnAbQ&amp;bav=on.2,or.r_cp.r_qf.&amp;fp=c27f1729e48a6409&amp;biw=1280&amp;bih=642&amp;facrc=_&amp;</a:t>
            </a:r>
            <a:r>
              <a:rPr lang="cs-CZ" sz="1600" dirty="0" err="1" smtClean="0">
                <a:hlinkClick r:id="rId9"/>
              </a:rPr>
              <a:t>imgdii</a:t>
            </a:r>
            <a:r>
              <a:rPr lang="cs-CZ" sz="1600" dirty="0" smtClean="0">
                <a:hlinkClick r:id="rId9"/>
              </a:rPr>
              <a:t>=_&amp;</a:t>
            </a:r>
            <a:r>
              <a:rPr lang="cs-CZ" sz="1600" dirty="0" err="1" smtClean="0">
                <a:hlinkClick r:id="rId9"/>
              </a:rPr>
              <a:t>imgrc</a:t>
            </a:r>
            <a:r>
              <a:rPr lang="cs-CZ" sz="1600" dirty="0" smtClean="0">
                <a:hlinkClick r:id="rId9"/>
              </a:rPr>
              <a:t>=iVKpVVbKM3BEvM%3A%3BV_pbaMdDlXBfoM%3Bhttp%253A%252F%252Fmedia.novinky.cz%252F760%252F207608-original1-jnovs.jpg%3Bhttp%253A%252F%252Fwww.novinky.cz%252Fzena%252Fstyl%252F195775-sportovni-obleceni-by-melo-byt-pohodlne-a-pritom-funkcni.html%3B800%3B574</a:t>
            </a:r>
            <a:endParaRPr lang="cs-CZ" sz="1600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256846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http://files.pro-teen-holky.webnode.cz/200000016-aac91abc45/04.jpg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http://i.lidovky.cz/09/033/lngal/MTR29eea5_music_notes_for_graphic_design[1].jpg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http://us.123rf.com/400wm/400/400/virinka/virinka1112/virinka111200119/11499173-velka-soubor-ra-zna-ch-kreslena-ch-zva-a-at-a-pta-ka.jpg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http://blog.clarity.fm/wp-content/uploads/2012/11/quality-friends.jpg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9734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381387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7197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290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MEIN FREUND</vt:lpstr>
      <vt:lpstr>Prezentace aplikace PowerPoint</vt:lpstr>
      <vt:lpstr>Die Figur:</vt:lpstr>
      <vt:lpstr>Das Gesicht?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User</cp:lastModifiedBy>
  <cp:revision>15</cp:revision>
  <dcterms:created xsi:type="dcterms:W3CDTF">2013-06-24T18:42:21Z</dcterms:created>
  <dcterms:modified xsi:type="dcterms:W3CDTF">2013-06-24T20:57:17Z</dcterms:modified>
</cp:coreProperties>
</file>