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5" r:id="rId4"/>
    <p:sldId id="266" r:id="rId5"/>
    <p:sldId id="264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877" autoAdjust="0"/>
    <p:restoredTop sz="94918" autoAdjust="0"/>
  </p:normalViewPr>
  <p:slideViewPr>
    <p:cSldViewPr>
      <p:cViewPr>
        <p:scale>
          <a:sx n="110" d="100"/>
          <a:sy n="110" d="100"/>
        </p:scale>
        <p:origin x="-138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VY_52_INOVACE_34_VL-Podnebí v Evropě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Dana Svobodová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CZ.1.07/1.4.00/21.1374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Dana Svobodová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VY_52_INOVACE_34_VL-Podnebí v Evropě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CZ.1.07/1.4.00/21.1374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gif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m%C3%AD%C5%A1en%C3%BD_les" TargetMode="External"/><Relationship Id="rId3" Type="http://schemas.openxmlformats.org/officeDocument/2006/relationships/hyperlink" Target="https://cs.wikipedia.org/wiki/Tundra" TargetMode="External"/><Relationship Id="rId7" Type="http://schemas.openxmlformats.org/officeDocument/2006/relationships/hyperlink" Target="https://cs.wikipedia.org/wiki/Soubor:Mediterranean_forests_1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s.wikipedia.org/wiki/Opadav%C3%BD_listnat%C3%BD_les" TargetMode="External"/><Relationship Id="rId5" Type="http://schemas.openxmlformats.org/officeDocument/2006/relationships/hyperlink" Target="https://cs.wikipedia.org/wiki/Step" TargetMode="External"/><Relationship Id="rId4" Type="http://schemas.openxmlformats.org/officeDocument/2006/relationships/hyperlink" Target="https://cs.wikipedia.org/wiki/Tajg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9776704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Člověk a jeho </a:t>
            </a:r>
            <a:r>
              <a:rPr lang="cs-CZ" dirty="0" smtClean="0"/>
              <a:t>svět - Místo, kde žijeme - Vlastivěda-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/>
              <a:t> Podnebí </a:t>
            </a:r>
            <a:r>
              <a:rPr lang="cs-CZ" dirty="0" smtClean="0"/>
              <a:t>v Evropě</a:t>
            </a:r>
          </a:p>
          <a:p>
            <a:r>
              <a:rPr lang="cs-CZ" dirty="0" smtClean="0"/>
              <a:t>Pro 5.ročník ZŠ</a:t>
            </a:r>
          </a:p>
          <a:p>
            <a:r>
              <a:rPr lang="cs-CZ" dirty="0" smtClean="0"/>
              <a:t>Charakteristika </a:t>
            </a:r>
            <a:r>
              <a:rPr lang="cs-CZ" dirty="0" smtClean="0"/>
              <a:t>podnebí - studené, přímořské, vnitrozemské, proměnlivé, středomořské</a:t>
            </a:r>
            <a:endParaRPr lang="cs-CZ" dirty="0" smtClean="0"/>
          </a:p>
          <a:p>
            <a:r>
              <a:rPr lang="cs-CZ" dirty="0" smtClean="0"/>
              <a:t>Oblasti - step, tundra, tajga, smíšené, listnaté , stále </a:t>
            </a:r>
            <a:r>
              <a:rPr lang="cs-CZ" dirty="0" smtClean="0"/>
              <a:t>zelené </a:t>
            </a:r>
            <a:r>
              <a:rPr lang="cs-CZ" dirty="0" smtClean="0"/>
              <a:t>lesy - </a:t>
            </a:r>
            <a:r>
              <a:rPr lang="cs-CZ" dirty="0" smtClean="0"/>
              <a:t>spojení s obrázky</a:t>
            </a:r>
          </a:p>
          <a:p>
            <a:r>
              <a:rPr lang="cs-CZ" dirty="0"/>
              <a:t>P</a:t>
            </a:r>
            <a:r>
              <a:rPr lang="cs-CZ" dirty="0" smtClean="0"/>
              <a:t>opis oblastí na mapě Evropy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419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Co k sobě patří?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89384" y="1556792"/>
            <a:ext cx="4038600" cy="4525963"/>
          </a:xfrm>
          <a:solidFill>
            <a:schemeClr val="bg1"/>
          </a:solidFill>
        </p:spPr>
        <p:txBody>
          <a:bodyPr>
            <a:normAutofit fontScale="92500"/>
          </a:bodyPr>
          <a:lstStyle/>
          <a:p>
            <a:r>
              <a:rPr lang="cs-CZ" dirty="0" smtClean="0"/>
              <a:t>STUDENÉ </a:t>
            </a:r>
          </a:p>
          <a:p>
            <a:endParaRPr lang="cs-CZ" dirty="0" smtClean="0"/>
          </a:p>
          <a:p>
            <a:r>
              <a:rPr lang="cs-CZ" dirty="0" smtClean="0"/>
              <a:t>PŘÍMOŘSKÉ </a:t>
            </a:r>
          </a:p>
          <a:p>
            <a:endParaRPr lang="cs-CZ" dirty="0" smtClean="0"/>
          </a:p>
          <a:p>
            <a:r>
              <a:rPr lang="cs-CZ" dirty="0" smtClean="0"/>
              <a:t>PROMĚNLIVÉ</a:t>
            </a:r>
          </a:p>
          <a:p>
            <a:endParaRPr lang="cs-CZ" dirty="0" smtClean="0"/>
          </a:p>
          <a:p>
            <a:r>
              <a:rPr lang="cs-CZ" dirty="0" smtClean="0"/>
              <a:t>VNIZROZEMSKÉ</a:t>
            </a:r>
          </a:p>
          <a:p>
            <a:endParaRPr lang="cs-CZ" dirty="0" smtClean="0"/>
          </a:p>
          <a:p>
            <a:r>
              <a:rPr lang="cs-CZ" dirty="0" smtClean="0"/>
              <a:t>STŘEDOMOŘSKÉ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Mírné teploty v zimě i v </a:t>
            </a:r>
            <a:r>
              <a:rPr lang="cs-CZ" dirty="0" smtClean="0"/>
              <a:t>létě - vlhké </a:t>
            </a:r>
            <a:r>
              <a:rPr lang="cs-CZ" dirty="0" smtClean="0"/>
              <a:t>podnebí</a:t>
            </a:r>
          </a:p>
          <a:p>
            <a:r>
              <a:rPr lang="cs-CZ" dirty="0" smtClean="0"/>
              <a:t>Mrazivá suchá zima</a:t>
            </a:r>
            <a:r>
              <a:rPr lang="cs-CZ" dirty="0" smtClean="0"/>
              <a:t>, horké </a:t>
            </a:r>
            <a:r>
              <a:rPr lang="cs-CZ" dirty="0" smtClean="0"/>
              <a:t>suché léto</a:t>
            </a:r>
          </a:p>
          <a:p>
            <a:r>
              <a:rPr lang="cs-CZ" dirty="0" smtClean="0"/>
              <a:t>Dlouhá mrazivá zima</a:t>
            </a:r>
            <a:r>
              <a:rPr lang="cs-CZ" dirty="0" smtClean="0"/>
              <a:t>, krátké </a:t>
            </a:r>
            <a:r>
              <a:rPr lang="cs-CZ" dirty="0" smtClean="0"/>
              <a:t>studené léto</a:t>
            </a:r>
          </a:p>
          <a:p>
            <a:r>
              <a:rPr lang="cs-CZ" dirty="0" smtClean="0"/>
              <a:t>Počasí se mění po několika dnech</a:t>
            </a:r>
          </a:p>
          <a:p>
            <a:r>
              <a:rPr lang="cs-CZ" dirty="0"/>
              <a:t>K</a:t>
            </a:r>
            <a:r>
              <a:rPr lang="cs-CZ" dirty="0" smtClean="0"/>
              <a:t>rátká mírná vlhká zima</a:t>
            </a:r>
            <a:r>
              <a:rPr lang="cs-CZ" dirty="0" smtClean="0"/>
              <a:t>, dlouhé </a:t>
            </a:r>
            <a:r>
              <a:rPr lang="cs-CZ" dirty="0" smtClean="0"/>
              <a:t>teplé suché léto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Dana\AppData\Local\Microsoft\Windows\Temporary Internet Files\Content.IE5\G1KSBV0M\MP9004033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124744"/>
            <a:ext cx="1950720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P2JVWHH3\MP9003993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257" y="5555150"/>
            <a:ext cx="1950720" cy="939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P2JVWHH3\MC9003111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2714" y="3011657"/>
            <a:ext cx="1724558" cy="936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DTN9SG4X\MC90044135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6715" y="2852936"/>
            <a:ext cx="1227584" cy="1011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JVIDBBPQ\MC9001049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623" y="3947760"/>
            <a:ext cx="1826057" cy="1250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ana\AppData\Local\Microsoft\Windows\Temporary Internet Files\Content.IE5\DTN9SG4X\MC9004296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3524" y="2119602"/>
            <a:ext cx="1743453" cy="733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770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56369"/>
            <a:ext cx="2304256" cy="1824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874" y="116632"/>
            <a:ext cx="2608370" cy="15597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886" y="5028200"/>
            <a:ext cx="2385078" cy="1791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6715" y="2708920"/>
            <a:ext cx="2664296" cy="2105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2535" y="5003594"/>
            <a:ext cx="2592288" cy="1838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675" y="1905296"/>
            <a:ext cx="2095500" cy="279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89746" y="851477"/>
            <a:ext cx="5021824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</a:t>
            </a:r>
            <a:r>
              <a:rPr lang="cs-CZ" sz="2800" dirty="0" smtClean="0"/>
              <a:t>Tajga – jehličnaté </a:t>
            </a:r>
            <a:r>
              <a:rPr lang="cs-CZ" sz="2800" dirty="0" smtClean="0"/>
              <a:t>lesy</a:t>
            </a:r>
          </a:p>
          <a:p>
            <a:endParaRPr lang="cs-CZ" sz="2800" dirty="0"/>
          </a:p>
          <a:p>
            <a:r>
              <a:rPr lang="cs-CZ" sz="2800" dirty="0" smtClean="0"/>
              <a:t>Tundra - bezlesá </a:t>
            </a:r>
            <a:r>
              <a:rPr lang="cs-CZ" sz="2800" dirty="0" smtClean="0"/>
              <a:t>krajina-</a:t>
            </a:r>
          </a:p>
          <a:p>
            <a:r>
              <a:rPr lang="cs-CZ" sz="2800" dirty="0" smtClean="0"/>
              <a:t>byliny</a:t>
            </a:r>
            <a:r>
              <a:rPr lang="cs-CZ" sz="2800" dirty="0" smtClean="0"/>
              <a:t>, keře, mechorosty, lišejníky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Smíšené lesy</a:t>
            </a:r>
          </a:p>
          <a:p>
            <a:endParaRPr lang="cs-CZ" sz="2800" dirty="0"/>
          </a:p>
          <a:p>
            <a:r>
              <a:rPr lang="cs-CZ" sz="2800" dirty="0" smtClean="0"/>
              <a:t>Listnaté lesy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Stále zelené lesy</a:t>
            </a:r>
          </a:p>
          <a:p>
            <a:endParaRPr lang="cs-CZ" sz="2800" dirty="0"/>
          </a:p>
          <a:p>
            <a:r>
              <a:rPr lang="cs-CZ" sz="2800" dirty="0" smtClean="0"/>
              <a:t>Step - travnatá </a:t>
            </a:r>
            <a:r>
              <a:rPr lang="cs-CZ" sz="2800" dirty="0" smtClean="0"/>
              <a:t>oblast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5" y="116632"/>
            <a:ext cx="26642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S OBRÁZKEM</a:t>
            </a:r>
            <a:endParaRPr lang="cs-CZ" sz="2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01284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895" y="-75272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23365" y="518363"/>
            <a:ext cx="1975221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STUDENÉ PODNEBÍ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1450" y="2707397"/>
            <a:ext cx="1718612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VNITROZEMSKÉ</a:t>
            </a:r>
          </a:p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-25895" y="2618158"/>
            <a:ext cx="2206245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PŘÍMOŘSKÉ PODNEBÍ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4077072"/>
            <a:ext cx="2346476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PROMĚNLIVÉ PODNEBÍ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3900" y="6435306"/>
            <a:ext cx="2653483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STŘEDOMOŘSKÉ PODNEBÍ</a:t>
            </a:r>
            <a:endParaRPr lang="cs-CZ" dirty="0"/>
          </a:p>
        </p:txBody>
      </p:sp>
      <p:sp>
        <p:nvSpPr>
          <p:cNvPr id="3" name="Tree"/>
          <p:cNvSpPr>
            <a:spLocks noEditPoints="1" noChangeArrowheads="1"/>
          </p:cNvSpPr>
          <p:nvPr/>
        </p:nvSpPr>
        <p:spPr bwMode="auto">
          <a:xfrm>
            <a:off x="3902260" y="3554250"/>
            <a:ext cx="368117" cy="3929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2" name="Picture 4" descr="C:\Users\Dana\AppData\Local\Microsoft\Windows\Temporary Internet Files\Content.IE5\DTN9SG4X\MC90044179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0850" y="3280385"/>
            <a:ext cx="762300" cy="757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ree"/>
          <p:cNvSpPr>
            <a:spLocks noEditPoints="1" noChangeArrowheads="1"/>
          </p:cNvSpPr>
          <p:nvPr/>
        </p:nvSpPr>
        <p:spPr bwMode="auto">
          <a:xfrm>
            <a:off x="4177988" y="2535184"/>
            <a:ext cx="368117" cy="3929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Tree"/>
          <p:cNvSpPr>
            <a:spLocks noEditPoints="1" noChangeArrowheads="1"/>
          </p:cNvSpPr>
          <p:nvPr/>
        </p:nvSpPr>
        <p:spPr bwMode="auto">
          <a:xfrm>
            <a:off x="4769091" y="3554250"/>
            <a:ext cx="368117" cy="3929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Tree"/>
          <p:cNvSpPr>
            <a:spLocks noEditPoints="1" noChangeArrowheads="1"/>
          </p:cNvSpPr>
          <p:nvPr/>
        </p:nvSpPr>
        <p:spPr bwMode="auto">
          <a:xfrm>
            <a:off x="3874973" y="2535184"/>
            <a:ext cx="303015" cy="34442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3" name="Picture 5" descr="C:\Users\Dana\AppData\Local\Microsoft\Windows\Temporary Internet Files\Content.IE5\G1KSBV0M\MC9004418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9247" y="3387669"/>
            <a:ext cx="654632" cy="54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Dana\AppData\Local\Microsoft\Windows\Temporary Internet Files\Content.IE5\G1KSBV0M\MC9004418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1781" y="4653136"/>
            <a:ext cx="654632" cy="54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Dana\AppData\Local\Microsoft\Windows\Temporary Internet Files\Content.IE5\G1KSBV0M\MC9004418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413" y="4812236"/>
            <a:ext cx="654632" cy="54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Dana\AppData\Local\Microsoft\Windows\Temporary Internet Files\Content.IE5\G1KSBV0M\MC9004418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4524" y="4595844"/>
            <a:ext cx="654632" cy="54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ree"/>
          <p:cNvSpPr>
            <a:spLocks noEditPoints="1" noChangeArrowheads="1"/>
          </p:cNvSpPr>
          <p:nvPr/>
        </p:nvSpPr>
        <p:spPr bwMode="auto">
          <a:xfrm>
            <a:off x="2694640" y="3083910"/>
            <a:ext cx="368117" cy="3929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9" name="Picture 5" descr="C:\Users\Dana\AppData\Local\Microsoft\Windows\Temporary Internet Files\Content.IE5\G1KSBV0M\MC9004418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6955" y="2913912"/>
            <a:ext cx="654632" cy="54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ana\AppData\Local\Microsoft\Windows\Temporary Internet Files\Content.IE5\JVIDBBPQ\MM91000108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57" y="5119456"/>
            <a:ext cx="804862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Dana\AppData\Local\Microsoft\Windows\Temporary Internet Files\Content.IE5\JVIDBBPQ\MM910001088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548" y="5725080"/>
            <a:ext cx="640345" cy="656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C:\Users\Dana\AppData\Local\Microsoft\Windows\Temporary Internet Files\Content.IE5\JVIDBBPQ\MM910001088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627" y="5878726"/>
            <a:ext cx="640345" cy="656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676438" y="1000070"/>
            <a:ext cx="994183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TUNDRA</a:t>
            </a:r>
            <a:endParaRPr lang="cs-CZ" dirty="0"/>
          </a:p>
        </p:txBody>
      </p:sp>
      <p:pic>
        <p:nvPicPr>
          <p:cNvPr id="2057" name="Picture 9" descr="C:\Users\Dana\AppData\Local\Microsoft\Windows\Temporary Internet Files\Content.IE5\G1KSBV0M\MP90042515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49" y="941509"/>
            <a:ext cx="3035327" cy="741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 rot="10800000" flipV="1">
            <a:off x="4504250" y="2268278"/>
            <a:ext cx="2203850" cy="36933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TAJGA-jehličnaté lesy</a:t>
            </a:r>
            <a:endParaRPr lang="cs-CZ" dirty="0"/>
          </a:p>
        </p:txBody>
      </p:sp>
      <p:sp>
        <p:nvSpPr>
          <p:cNvPr id="27" name="Tree"/>
          <p:cNvSpPr>
            <a:spLocks noEditPoints="1" noChangeArrowheads="1"/>
          </p:cNvSpPr>
          <p:nvPr/>
        </p:nvSpPr>
        <p:spPr bwMode="auto">
          <a:xfrm>
            <a:off x="4535228" y="2594540"/>
            <a:ext cx="368117" cy="3929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Tree"/>
          <p:cNvSpPr>
            <a:spLocks noEditPoints="1" noChangeArrowheads="1"/>
          </p:cNvSpPr>
          <p:nvPr/>
        </p:nvSpPr>
        <p:spPr bwMode="auto">
          <a:xfrm>
            <a:off x="4878459" y="2594540"/>
            <a:ext cx="368117" cy="3929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Tree"/>
          <p:cNvSpPr>
            <a:spLocks noEditPoints="1" noChangeArrowheads="1"/>
          </p:cNvSpPr>
          <p:nvPr/>
        </p:nvSpPr>
        <p:spPr bwMode="auto">
          <a:xfrm>
            <a:off x="5302504" y="2594540"/>
            <a:ext cx="368117" cy="3929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Tree"/>
          <p:cNvSpPr>
            <a:spLocks noEditPoints="1" noChangeArrowheads="1"/>
          </p:cNvSpPr>
          <p:nvPr/>
        </p:nvSpPr>
        <p:spPr bwMode="auto">
          <a:xfrm>
            <a:off x="5813879" y="2637612"/>
            <a:ext cx="368117" cy="3929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4787633" y="3205384"/>
            <a:ext cx="1501052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SMÍŠENÉ LESY</a:t>
            </a:r>
            <a:endParaRPr lang="cs-CZ" dirty="0"/>
          </a:p>
        </p:txBody>
      </p:sp>
      <p:pic>
        <p:nvPicPr>
          <p:cNvPr id="36" name="Picture 4" descr="C:\Users\Dana\AppData\Local\Microsoft\Windows\Temporary Internet Files\Content.IE5\DTN9SG4X\MC90044179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8649" y="3205384"/>
            <a:ext cx="762300" cy="757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Dana\AppData\Local\Microsoft\Windows\Temporary Internet Files\Content.IE5\JVIDBBPQ\MP9004424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6175" y="1369402"/>
            <a:ext cx="2104232" cy="830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ovéPole 37"/>
          <p:cNvSpPr txBox="1"/>
          <p:nvPr/>
        </p:nvSpPr>
        <p:spPr>
          <a:xfrm>
            <a:off x="3459156" y="4708855"/>
            <a:ext cx="1045094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LISTNATÉ</a:t>
            </a:r>
          </a:p>
          <a:p>
            <a:r>
              <a:rPr lang="cs-CZ" dirty="0" smtClean="0"/>
              <a:t> LESY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42640" y="5553245"/>
            <a:ext cx="1469890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STÁLE ZELENÉ</a:t>
            </a:r>
          </a:p>
          <a:p>
            <a:r>
              <a:rPr lang="cs-CZ" dirty="0" smtClean="0"/>
              <a:t> LESY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0" y="56698"/>
            <a:ext cx="19399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</a:t>
            </a: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9" name="Picture 11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55" b="19637"/>
          <a:stretch/>
        </p:blipFill>
        <p:spPr bwMode="auto">
          <a:xfrm>
            <a:off x="2429381" y="1676465"/>
            <a:ext cx="1404917" cy="899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2" name="TextovéPole 41"/>
          <p:cNvSpPr txBox="1"/>
          <p:nvPr/>
        </p:nvSpPr>
        <p:spPr>
          <a:xfrm>
            <a:off x="5792320" y="4119191"/>
            <a:ext cx="643837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STEP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458593" y="5674735"/>
            <a:ext cx="20936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EVROPĚ</a:t>
            </a: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92352" y="118254"/>
            <a:ext cx="207479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POPISUJ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27401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cs.wikipedia.org/wiki/Tundra</a:t>
            </a:r>
            <a:endParaRPr lang="cs-CZ" dirty="0" smtClean="0"/>
          </a:p>
          <a:p>
            <a:r>
              <a:rPr lang="cs-CZ" dirty="0">
                <a:hlinkClick r:id="rId4"/>
              </a:rPr>
              <a:t>https://</a:t>
            </a:r>
            <a:r>
              <a:rPr lang="cs-CZ" dirty="0" smtClean="0">
                <a:hlinkClick r:id="rId4"/>
              </a:rPr>
              <a:t>cs.wikipedia.org/wiki/Tajga</a:t>
            </a:r>
            <a:endParaRPr lang="cs-CZ" dirty="0" smtClean="0"/>
          </a:p>
          <a:p>
            <a:r>
              <a:rPr lang="cs-CZ" dirty="0">
                <a:hlinkClick r:id="rId5"/>
              </a:rPr>
              <a:t>https://</a:t>
            </a:r>
            <a:r>
              <a:rPr lang="cs-CZ" dirty="0" smtClean="0">
                <a:hlinkClick r:id="rId5"/>
              </a:rPr>
              <a:t>cs.wikipedia.org/wiki/Step</a:t>
            </a:r>
            <a:endParaRPr lang="cs-CZ" dirty="0" smtClean="0"/>
          </a:p>
          <a:p>
            <a:r>
              <a:rPr lang="cs-CZ" dirty="0">
                <a:hlinkClick r:id="rId6"/>
              </a:rPr>
              <a:t>https://</a:t>
            </a:r>
            <a:r>
              <a:rPr lang="cs-CZ" dirty="0" smtClean="0">
                <a:hlinkClick r:id="rId6"/>
              </a:rPr>
              <a:t>cs.wikipedia.org/wiki/Opadav%C3%BD_listnat%C3%BD_les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https</a:t>
            </a:r>
            <a:r>
              <a:rPr lang="cs-CZ" dirty="0">
                <a:hlinkClick r:id="rId7"/>
              </a:rPr>
              <a:t>://</a:t>
            </a:r>
            <a:r>
              <a:rPr lang="cs-CZ" dirty="0" smtClean="0">
                <a:hlinkClick r:id="rId7"/>
              </a:rPr>
              <a:t>cs.wikipedia.org/wiki/Soubor:Mediterranean_forests_1.JPG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http://cs.wikipedia.org/wiki/Sm%C3%AD%C5%A1en%C3%BD_les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745</TotalTime>
  <Words>211</Words>
  <Application>Microsoft Office PowerPoint</Application>
  <PresentationFormat>Předvádění na obrazovce (4:3)</PresentationFormat>
  <Paragraphs>68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Co k sobě patří?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78</cp:revision>
  <dcterms:created xsi:type="dcterms:W3CDTF">2011-06-20T10:40:08Z</dcterms:created>
  <dcterms:modified xsi:type="dcterms:W3CDTF">2013-06-24T21:18:34Z</dcterms:modified>
</cp:coreProperties>
</file>