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811-03B1-4DFA-994E-58ABC5086F8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13079-BABC-4943-BCF2-F617E1415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21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D0811-03B1-4DFA-994E-58ABC5086F8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13079-BABC-4943-BCF2-F617E1415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135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89212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VY_32_INOVACE_8AB_1_unbestimmter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artikel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25.3.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525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smtClean="0"/>
              <a:t>Unbestimmte Artikel</a:t>
            </a:r>
            <a:endParaRPr lang="cs-CZ" b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56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24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18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60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52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i="1" smtClean="0"/>
              <a:t>Použití:</a:t>
            </a:r>
            <a:endParaRPr lang="cs-CZ" sz="3200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97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06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55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sz="3200" i="1" smtClean="0"/>
              <a:t>Použití:</a:t>
            </a:r>
            <a:endParaRPr lang="cs-CZ" sz="3200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1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9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53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19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7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ythroug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98</Words>
  <Application>Microsoft Office PowerPoint</Application>
  <PresentationFormat>Předvádění na obrazovce (4:3)</PresentationFormat>
  <Paragraphs>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Unbestimmte Artikel</vt:lpstr>
      <vt:lpstr>Prezentace aplikace PowerPoint</vt:lpstr>
      <vt:lpstr>Prezentace aplikace PowerPoint</vt:lpstr>
      <vt:lpstr>Prezentace aplikace PowerPoint</vt:lpstr>
      <vt:lpstr>Prezentace aplikace PowerPoint</vt:lpstr>
      <vt:lpstr>Použití:</vt:lpstr>
      <vt:lpstr>Prezentace aplikace PowerPoint</vt:lpstr>
      <vt:lpstr>Prezentace aplikace PowerPoint</vt:lpstr>
      <vt:lpstr>Použití: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2</cp:revision>
  <dcterms:created xsi:type="dcterms:W3CDTF">2013-06-24T12:14:30Z</dcterms:created>
  <dcterms:modified xsi:type="dcterms:W3CDTF">2013-06-24T20:13:40Z</dcterms:modified>
</cp:coreProperties>
</file>