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6" r:id="rId5"/>
    <p:sldId id="258" r:id="rId6"/>
    <p:sldId id="260" r:id="rId7"/>
    <p:sldId id="261" r:id="rId8"/>
    <p:sldId id="262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0CA29-1F35-48E8-B9AD-9409F1247019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B3AA-01A5-48EE-9350-347B0271A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117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0CA29-1F35-48E8-B9AD-9409F1247019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B3AA-01A5-48EE-9350-347B0271A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996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0CA29-1F35-48E8-B9AD-9409F1247019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B3AA-01A5-48EE-9350-347B0271A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122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0CA29-1F35-48E8-B9AD-9409F1247019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B3AA-01A5-48EE-9350-347B0271A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273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0CA29-1F35-48E8-B9AD-9409F1247019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B3AA-01A5-48EE-9350-347B0271A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503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0CA29-1F35-48E8-B9AD-9409F1247019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B3AA-01A5-48EE-9350-347B0271A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150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0CA29-1F35-48E8-B9AD-9409F1247019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B3AA-01A5-48EE-9350-347B0271A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776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0CA29-1F35-48E8-B9AD-9409F1247019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B3AA-01A5-48EE-9350-347B0271A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431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0CA29-1F35-48E8-B9AD-9409F1247019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B3AA-01A5-48EE-9350-347B0271A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9012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0CA29-1F35-48E8-B9AD-9409F1247019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B3AA-01A5-48EE-9350-347B0271A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375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0CA29-1F35-48E8-B9AD-9409F1247019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B3AA-01A5-48EE-9350-347B0271A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54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0CA29-1F35-48E8-B9AD-9409F1247019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B7B3AA-01A5-48EE-9350-347B0271A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2231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Chlamydomonas_(10000x).jpg" TargetMode="External"/><Relationship Id="rId2" Type="http://schemas.openxmlformats.org/officeDocument/2006/relationships/hyperlink" Target="http://en.wikipedia.org/wiki/File:Giardia_lamblia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Diatoms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5091067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VY_32_INOVACE_04_15A_Bičíkovci</a:t>
                      </a:r>
                      <a:r>
                        <a:rPr lang="cs-CZ" sz="1400" baseline="0" dirty="0" smtClean="0"/>
                        <a:t> a rozsivky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6. ročník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9055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171789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charakteristikou bičíkovců a rozsivek.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bičíkovce a rozsivky z hlediska důležitých znaků, výskytu a </a:t>
            </a:r>
          </a:p>
          <a:p>
            <a:r>
              <a:rPr lang="cs-CZ" dirty="0" smtClean="0"/>
              <a:t>významu pro ostatní organismy. Budou znát jejich význam pro vznik atmosféry.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29. 10. 2012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1</a:t>
            </a:r>
            <a:r>
              <a:rPr lang="cs-CZ" dirty="0" smtClean="0"/>
              <a:t>. 11.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0490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Bičíkovci a rozsivky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712991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8641" y="357846"/>
            <a:ext cx="4356705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Bičíkovci - charakteristika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8641" y="1340768"/>
            <a:ext cx="8733353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bičíkovci = </a:t>
            </a:r>
            <a:r>
              <a:rPr lang="cs-CZ" sz="2800" dirty="0" err="1" smtClean="0"/>
              <a:t>flageláti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/>
              <a:t>u</a:t>
            </a:r>
            <a:r>
              <a:rPr lang="cs-CZ" sz="2800" dirty="0" smtClean="0"/>
              <a:t>mělá skupina nepříbuzných jednobuněčných organismů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společný znak: jeden nebo více bičíků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význam bičíků: 	pohyb </a:t>
            </a:r>
          </a:p>
          <a:p>
            <a:pPr lvl="6"/>
            <a:r>
              <a:rPr lang="cs-CZ" sz="2800" dirty="0"/>
              <a:t>ukotvení</a:t>
            </a:r>
          </a:p>
          <a:p>
            <a:pPr lvl="6"/>
            <a:r>
              <a:rPr lang="cs-CZ" sz="2800" dirty="0"/>
              <a:t>zachytávání potravy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životní prostředí: žijí prakticky všude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výskyt jednotlivě nebo v koloniích</a:t>
            </a:r>
          </a:p>
        </p:txBody>
      </p:sp>
    </p:spTree>
    <p:extLst>
      <p:ext uri="{BB962C8B-B14F-4D97-AF65-F5344CB8AC3E}">
        <p14:creationId xmlns:p14="http://schemas.microsoft.com/office/powerpoint/2010/main" val="1593838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Giardia lambl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5654741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291565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1028" name="Picture 4" descr="File:Chlamydomonas (10000x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833360"/>
            <a:ext cx="3815582" cy="390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04719" y="630932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4624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8641" y="357846"/>
            <a:ext cx="433189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Rozsivky - charakteristika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24744"/>
            <a:ext cx="8793113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jednobuněčné </a:t>
            </a:r>
            <a:r>
              <a:rPr lang="cs-CZ" sz="2800" dirty="0" err="1" smtClean="0"/>
              <a:t>fotosyntetizující</a:t>
            </a:r>
            <a:r>
              <a:rPr lang="cs-CZ" sz="2800" dirty="0" smtClean="0"/>
              <a:t> organismy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patří mezi hnědé řasy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mají dvojdílnou křemičitou schránku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/>
              <a:t>h</a:t>
            </a:r>
            <a:r>
              <a:rPr lang="cs-CZ" sz="2800" dirty="0" smtClean="0"/>
              <a:t>lavní skupina (nejen) mořského planktonu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pravděpodobně podíl na vznik kyslíkaté atmosféry Země</a:t>
            </a:r>
          </a:p>
        </p:txBody>
      </p:sp>
    </p:spTree>
    <p:extLst>
      <p:ext uri="{BB962C8B-B14F-4D97-AF65-F5344CB8AC3E}">
        <p14:creationId xmlns:p14="http://schemas.microsoft.com/office/powerpoint/2010/main" val="91187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Diatom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6861"/>
            <a:ext cx="69913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8" y="612465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1119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8641" y="357846"/>
            <a:ext cx="1945533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Opakování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8641" y="1196752"/>
            <a:ext cx="7844070" cy="544764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000" dirty="0" smtClean="0"/>
              <a:t>Společný znak bičíkovců.</a:t>
            </a:r>
          </a:p>
          <a:p>
            <a:pPr marL="342900" indent="-342900">
              <a:buAutoNum type="arabicPeriod"/>
            </a:pPr>
            <a:endParaRPr lang="cs-CZ" sz="3000" dirty="0"/>
          </a:p>
          <a:p>
            <a:pPr marL="342900" indent="-342900">
              <a:buAutoNum type="arabicPeriod"/>
            </a:pPr>
            <a:r>
              <a:rPr lang="cs-CZ" sz="3000" dirty="0" smtClean="0"/>
              <a:t>Význam bičíku.</a:t>
            </a:r>
          </a:p>
          <a:p>
            <a:pPr marL="342900" indent="-342900">
              <a:buAutoNum type="arabicPeriod"/>
            </a:pPr>
            <a:endParaRPr lang="cs-CZ" sz="3000" dirty="0"/>
          </a:p>
          <a:p>
            <a:pPr marL="342900" indent="-342900">
              <a:buAutoNum type="arabicPeriod"/>
            </a:pPr>
            <a:r>
              <a:rPr lang="cs-CZ" sz="3000" dirty="0" smtClean="0"/>
              <a:t> Životní prostředí bičíkovců.</a:t>
            </a:r>
          </a:p>
          <a:p>
            <a:pPr marL="342900" indent="-342900">
              <a:buAutoNum type="arabicPeriod"/>
            </a:pPr>
            <a:endParaRPr lang="cs-CZ" sz="3000" dirty="0"/>
          </a:p>
          <a:p>
            <a:pPr marL="342900" indent="-342900">
              <a:buAutoNum type="arabicPeriod"/>
            </a:pPr>
            <a:r>
              <a:rPr lang="cs-CZ" sz="3000" dirty="0" smtClean="0"/>
              <a:t>Charakterizuj rozsivky.</a:t>
            </a:r>
          </a:p>
          <a:p>
            <a:pPr marL="342900" indent="-342900">
              <a:buAutoNum type="arabicPeriod"/>
            </a:pPr>
            <a:endParaRPr lang="cs-CZ" sz="3000" dirty="0"/>
          </a:p>
          <a:p>
            <a:pPr marL="342900" indent="-342900">
              <a:buAutoNum type="arabicPeriod"/>
            </a:pPr>
            <a:r>
              <a:rPr lang="cs-CZ" sz="3000" dirty="0" smtClean="0"/>
              <a:t>Co je to </a:t>
            </a:r>
            <a:r>
              <a:rPr lang="cs-CZ" sz="3000" b="1" dirty="0" smtClean="0"/>
              <a:t>plankton</a:t>
            </a:r>
            <a:r>
              <a:rPr lang="cs-CZ" sz="3000" dirty="0" smtClean="0"/>
              <a:t>?</a:t>
            </a:r>
          </a:p>
          <a:p>
            <a:pPr marL="342900" indent="-342900">
              <a:buAutoNum type="arabicPeriod"/>
            </a:pPr>
            <a:endParaRPr lang="cs-CZ" sz="3000" dirty="0"/>
          </a:p>
          <a:p>
            <a:pPr marL="342900" indent="-342900">
              <a:buAutoNum type="arabicPeriod"/>
            </a:pPr>
            <a:r>
              <a:rPr lang="cs-CZ" sz="3000" dirty="0" smtClean="0"/>
              <a:t>Vysvětli pojem „fotosyntéza“. Jaký má význam?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4535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2451056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 obrázků: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980728"/>
            <a:ext cx="8470589" cy="5770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</a:t>
            </a:r>
            <a:r>
              <a:rPr lang="cs-CZ" sz="1050" dirty="0"/>
              <a:t>. 29.10.2012].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en.wikipedia.org/wiki/File:Giardia_lamblia.jpg</a:t>
            </a:r>
            <a:endParaRPr lang="cs-CZ" sz="1050" dirty="0" smtClean="0"/>
          </a:p>
          <a:p>
            <a:r>
              <a:rPr lang="cs-CZ" sz="1050" dirty="0" smtClean="0"/>
              <a:t>Obr. 2: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29.10.2012].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3"/>
              </a:rPr>
              <a:t>http://en.wikipedia.org/wiki/File:Chlamydomonas_(10000x).</a:t>
            </a:r>
            <a:r>
              <a:rPr lang="cs-CZ" sz="1050" dirty="0" smtClean="0">
                <a:hlinkClick r:id="rId3"/>
              </a:rPr>
              <a:t>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TIFFANY, Mary Ann.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29.10.2012].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cs.wikipedia.org/wiki/Soubor:Diatoms.png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3010509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201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8</cp:revision>
  <dcterms:created xsi:type="dcterms:W3CDTF">2013-05-12T21:57:10Z</dcterms:created>
  <dcterms:modified xsi:type="dcterms:W3CDTF">2012-10-29T11:17:37Z</dcterms:modified>
</cp:coreProperties>
</file>