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6" r:id="rId5"/>
    <p:sldId id="260" r:id="rId6"/>
    <p:sldId id="261" r:id="rId7"/>
    <p:sldId id="262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0" d="100"/>
          <a:sy n="120" d="100"/>
        </p:scale>
        <p:origin x="66" y="6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04B6F-8880-407F-9757-177B67E0C21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D8C0D-C4E4-49FC-AB6E-27A18A603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6492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04B6F-8880-407F-9757-177B67E0C21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D8C0D-C4E4-49FC-AB6E-27A18A603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080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04B6F-8880-407F-9757-177B67E0C21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D8C0D-C4E4-49FC-AB6E-27A18A603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940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04B6F-8880-407F-9757-177B67E0C21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D8C0D-C4E4-49FC-AB6E-27A18A603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254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04B6F-8880-407F-9757-177B67E0C21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D8C0D-C4E4-49FC-AB6E-27A18A603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165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04B6F-8880-407F-9757-177B67E0C21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D8C0D-C4E4-49FC-AB6E-27A18A603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6159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04B6F-8880-407F-9757-177B67E0C21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D8C0D-C4E4-49FC-AB6E-27A18A603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3995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04B6F-8880-407F-9757-177B67E0C21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D8C0D-C4E4-49FC-AB6E-27A18A603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484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04B6F-8880-407F-9757-177B67E0C21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D8C0D-C4E4-49FC-AB6E-27A18A603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503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04B6F-8880-407F-9757-177B67E0C21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D8C0D-C4E4-49FC-AB6E-27A18A603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3551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04B6F-8880-407F-9757-177B67E0C21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D8C0D-C4E4-49FC-AB6E-27A18A603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99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504B6F-8880-407F-9757-177B67E0C21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5D8C0D-C4E4-49FC-AB6E-27A18A603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005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Ulothrix_426.jpg" TargetMode="External"/><Relationship Id="rId2" Type="http://schemas.openxmlformats.org/officeDocument/2006/relationships/hyperlink" Target="http://cs.wikipedia.org/wiki/Soubor:Microthamnion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Ulva_lactuca.jpeg" TargetMode="External"/><Relationship Id="rId4" Type="http://schemas.openxmlformats.org/officeDocument/2006/relationships/hyperlink" Target="http://cs.wikipedia.org/wiki/Soubor:Cladophora_species43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3037399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VY_32_INOVACE_05_15A_Jednobuněčné zelené řasy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6. ročník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628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653972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jednobuněčných zelených řas.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jednobuněčné zelené řasy z hlediska jejich výskytu, nároků na</a:t>
            </a:r>
          </a:p>
          <a:p>
            <a:r>
              <a:rPr lang="cs-CZ" dirty="0" smtClean="0"/>
              <a:t>prostředí a způsobu získávání energie. Bude vědět, jaký mají význam pro ostatní organismy.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4</a:t>
            </a:r>
            <a:r>
              <a:rPr lang="cs-CZ" dirty="0" smtClean="0"/>
              <a:t>. 11. 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6</a:t>
            </a:r>
            <a:r>
              <a:rPr lang="cs-CZ" dirty="0" smtClean="0"/>
              <a:t>. 11.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6049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234679"/>
          </a:xfr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8000" dirty="0" smtClean="0"/>
              <a:t>Jednobuněčné zelené řasy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969216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332656"/>
            <a:ext cx="32870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400582"/>
            <a:ext cx="5269648" cy="517064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000" dirty="0" smtClean="0"/>
              <a:t>nižší rostliny</a:t>
            </a:r>
          </a:p>
          <a:p>
            <a:pPr marL="285750" indent="-285750">
              <a:buFontTx/>
              <a:buChar char="-"/>
            </a:pPr>
            <a:endParaRPr lang="cs-CZ" sz="3000" dirty="0" smtClean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vodní nebo vlhké prostředí</a:t>
            </a:r>
          </a:p>
          <a:p>
            <a:pPr marL="285750" indent="-285750">
              <a:buFontTx/>
              <a:buChar char="-"/>
            </a:pPr>
            <a:endParaRPr lang="cs-CZ" sz="3000" dirty="0"/>
          </a:p>
          <a:p>
            <a:pPr marL="285750" indent="-285750">
              <a:buFontTx/>
              <a:buChar char="-"/>
            </a:pPr>
            <a:r>
              <a:rPr lang="cs-CZ" sz="3000" dirty="0"/>
              <a:t>f</a:t>
            </a:r>
            <a:r>
              <a:rPr lang="cs-CZ" sz="3000" dirty="0" smtClean="0"/>
              <a:t>otosyntéza (barvivo chlorofyl)</a:t>
            </a:r>
          </a:p>
          <a:p>
            <a:pPr marL="285750" indent="-285750">
              <a:buFontTx/>
              <a:buChar char="-"/>
            </a:pPr>
            <a:endParaRPr lang="cs-CZ" sz="3000" dirty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významní </a:t>
            </a:r>
            <a:r>
              <a:rPr lang="cs-CZ" sz="3000" b="1" dirty="0" smtClean="0"/>
              <a:t>producenti</a:t>
            </a:r>
          </a:p>
          <a:p>
            <a:pPr marL="285750" indent="-285750">
              <a:buFontTx/>
              <a:buChar char="-"/>
            </a:pPr>
            <a:endParaRPr lang="cs-CZ" sz="3000" dirty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obohacují vodu o kyslík</a:t>
            </a:r>
          </a:p>
          <a:p>
            <a:pPr marL="285750" indent="-285750">
              <a:buFontTx/>
              <a:buChar char="-"/>
            </a:pPr>
            <a:endParaRPr lang="cs-CZ" sz="3000" dirty="0"/>
          </a:p>
          <a:p>
            <a:pPr marL="285750" indent="-285750">
              <a:buFontTx/>
              <a:buChar char="-"/>
            </a:pPr>
            <a:r>
              <a:rPr lang="cs-CZ" sz="3000" dirty="0"/>
              <a:t>z</a:t>
            </a:r>
            <a:r>
              <a:rPr lang="cs-CZ" sz="3000" dirty="0" smtClean="0"/>
              <a:t>droj potravy pro </a:t>
            </a:r>
            <a:r>
              <a:rPr lang="cs-CZ" sz="3000" b="1" dirty="0" smtClean="0"/>
              <a:t>konzumenty</a:t>
            </a:r>
          </a:p>
        </p:txBody>
      </p:sp>
    </p:spTree>
    <p:extLst>
      <p:ext uri="{BB962C8B-B14F-4D97-AF65-F5344CB8AC3E}">
        <p14:creationId xmlns:p14="http://schemas.microsoft.com/office/powerpoint/2010/main" val="3756140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1867050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Zrněnka</a:t>
            </a:r>
            <a:endParaRPr lang="cs-CZ" sz="4000" dirty="0"/>
          </a:p>
        </p:txBody>
      </p:sp>
      <p:pic>
        <p:nvPicPr>
          <p:cNvPr id="1026" name="Picture 2" descr="Zrněn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32656"/>
            <a:ext cx="4590509" cy="612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99992" y="645905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4262" y="1261204"/>
            <a:ext cx="4303166" cy="440120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zelené povlaky na vlhké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kůře stromů a kamenech</a:t>
            </a:r>
          </a:p>
          <a:p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vydrží sucho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oda nutná k fotosyntéze</a:t>
            </a:r>
          </a:p>
          <a:p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rozmnožování dělením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tvoří kolonie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95596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4" y="116632"/>
            <a:ext cx="2131802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Zelenivka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96" y="1045180"/>
            <a:ext cx="4225067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součást planktonu</a:t>
            </a:r>
          </a:p>
          <a:p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nemá bičíky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často symbióza (nezmar)</a:t>
            </a:r>
          </a:p>
          <a:p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rozmnožování dělením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rychle roste</a:t>
            </a:r>
            <a:endParaRPr lang="cs-CZ" sz="2800" dirty="0"/>
          </a:p>
        </p:txBody>
      </p:sp>
      <p:pic>
        <p:nvPicPr>
          <p:cNvPr id="2050" name="Picture 2" descr="Soubor:Ulothrix 42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455" y="3428999"/>
            <a:ext cx="5215278" cy="3396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24824" y="651767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131362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Cladophora species4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16" y="1569232"/>
            <a:ext cx="5247092" cy="338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9516" y="495360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pic>
        <p:nvPicPr>
          <p:cNvPr id="4100" name="Picture 4" descr="Soubor:Ulva lactuca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988" y="3356992"/>
            <a:ext cx="4668011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52773" y="653279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pic>
        <p:nvPicPr>
          <p:cNvPr id="4102" name="Picture 6" descr="Soubor:Pyramimonas sp colo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10871"/>
            <a:ext cx="3276711" cy="3276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087292" y="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4" y="116632"/>
            <a:ext cx="248907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Další řasy…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12355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50947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7960" y="1268760"/>
            <a:ext cx="6315575" cy="424731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000" dirty="0" smtClean="0"/>
              <a:t>Jaké prostředí řasy obývají?</a:t>
            </a:r>
          </a:p>
          <a:p>
            <a:endParaRPr lang="cs-CZ" sz="3000" dirty="0" smtClean="0"/>
          </a:p>
          <a:p>
            <a:r>
              <a:rPr lang="cs-CZ" sz="3000" dirty="0" smtClean="0"/>
              <a:t>2. . Jaký je význam řas?</a:t>
            </a:r>
          </a:p>
          <a:p>
            <a:endParaRPr lang="cs-CZ" sz="3000" dirty="0" smtClean="0"/>
          </a:p>
          <a:p>
            <a:r>
              <a:rPr lang="cs-CZ" sz="3000" dirty="0" smtClean="0"/>
              <a:t>3. Jaké znáš jednobuněčné zelené řasy?</a:t>
            </a:r>
          </a:p>
          <a:p>
            <a:endParaRPr lang="cs-CZ" sz="3000" dirty="0" smtClean="0"/>
          </a:p>
          <a:p>
            <a:r>
              <a:rPr lang="cs-CZ" sz="3000" dirty="0" smtClean="0"/>
              <a:t>4. Jak se řasy rozmnožují?</a:t>
            </a:r>
          </a:p>
          <a:p>
            <a:endParaRPr lang="cs-CZ" sz="3000" dirty="0" smtClean="0"/>
          </a:p>
          <a:p>
            <a:r>
              <a:rPr lang="cs-CZ" sz="3000" dirty="0" smtClean="0"/>
              <a:t>5. Vysvětli pojem symbióza?</a:t>
            </a:r>
          </a:p>
        </p:txBody>
      </p:sp>
    </p:spTree>
    <p:extLst>
      <p:ext uri="{BB962C8B-B14F-4D97-AF65-F5344CB8AC3E}">
        <p14:creationId xmlns:p14="http://schemas.microsoft.com/office/powerpoint/2010/main" val="828408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980728"/>
            <a:ext cx="8489825" cy="9002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4</a:t>
            </a:r>
            <a:r>
              <a:rPr lang="cs-CZ" sz="1050" dirty="0" smtClean="0"/>
              <a:t>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cs.wikipedia.org/wiki/Soubor:Microthamnion.jpg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VOEKLER, T..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4.11.2012].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cs.wikipedia.org/wiki/Soubor:Ulothrix_426.jpg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VOEKLER, T..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4.11.2012].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cs.wikipedia.org/wiki/Soubor:Cladophora_species437.jpg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PETERS, Kristian.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4.11.2012</a:t>
            </a:r>
            <a:r>
              <a:rPr lang="cs-CZ" sz="1050" dirty="0" smtClean="0"/>
              <a:t>]. </a:t>
            </a:r>
            <a:r>
              <a:rPr lang="cs-CZ" sz="1050" dirty="0"/>
              <a:t>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cs.wikipedia.org/wiki/Soubor:Ulva_lactuca.jpeg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4.11.2012]. </a:t>
            </a:r>
            <a:r>
              <a:rPr lang="cs-CZ" sz="1050" dirty="0"/>
              <a:t>Dostupný na WWW: http://cs.wikipedia.org/wiki/Soubor:Pyramimonas_sp_color.jpg</a:t>
            </a:r>
          </a:p>
        </p:txBody>
      </p:sp>
    </p:spTree>
    <p:extLst>
      <p:ext uri="{BB962C8B-B14F-4D97-AF65-F5344CB8AC3E}">
        <p14:creationId xmlns:p14="http://schemas.microsoft.com/office/powerpoint/2010/main" val="2392275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17408</TotalTime>
  <Words>226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Jednobuněčné zelené řasy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Jednobuněčné řasy</dc:title>
  <dc:creator>LukášD</dc:creator>
  <cp:lastModifiedBy>LukášD</cp:lastModifiedBy>
  <cp:revision>9</cp:revision>
  <dcterms:created xsi:type="dcterms:W3CDTF">2013-05-30T15:40:08Z</dcterms:created>
  <dcterms:modified xsi:type="dcterms:W3CDTF">2012-11-04T11:19:07Z</dcterms:modified>
</cp:coreProperties>
</file>