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683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402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315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012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24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211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056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58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011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06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312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92694-ABA1-4AB1-A6A5-EC88BCE681A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89A97-F6E4-4005-B033-16760631D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151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lossina_morsitans_morsitans-pregnant_female.jpg" TargetMode="External"/><Relationship Id="rId3" Type="http://schemas.openxmlformats.org/officeDocument/2006/relationships/hyperlink" Target="http://cs.wikipedia.org/wiki/Soubor:Trapka_velka_Paramecium_caudatum.jpg" TargetMode="External"/><Relationship Id="rId7" Type="http://schemas.openxmlformats.org/officeDocument/2006/relationships/hyperlink" Target="http://cs.wikipedia.org/wiki/Soubor:Malaria_map.PNG" TargetMode="External"/><Relationship Id="rId2" Type="http://schemas.openxmlformats.org/officeDocument/2006/relationships/hyperlink" Target="http://en.wikipedia.org/wiki/File:Paramecium_caudatum_Ehrenberg,_183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laria.jpg" TargetMode="External"/><Relationship Id="rId5" Type="http://schemas.openxmlformats.org/officeDocument/2006/relationships/hyperlink" Target="http://en.wikipedia.org/wiki/File:2085f_Japon_Hatoma.jpg" TargetMode="External"/><Relationship Id="rId4" Type="http://schemas.openxmlformats.org/officeDocument/2006/relationships/hyperlink" Target="http://en.wikipedia.org/wiki/File:Chaos_carolinense.jpg" TargetMode="External"/><Relationship Id="rId9" Type="http://schemas.openxmlformats.org/officeDocument/2006/relationships/hyperlink" Target="http://en.wikipedia.org/wiki/File:Trypanosoma_sp._PHIL_613_lor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09465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VY_32_INOVACE_06_15A_Prvoci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2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158515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prvoků.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prvoky z hlediska stavby buňky, pohybu, rozmnožování.</a:t>
            </a:r>
          </a:p>
          <a:p>
            <a:r>
              <a:rPr lang="cs-CZ" dirty="0" smtClean="0"/>
              <a:t>Bude znát základní zástupce prvoků. Bude vědět, jaké nemoci jsou způsobeny prvoky.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4</a:t>
            </a:r>
            <a:r>
              <a:rPr lang="cs-CZ" dirty="0" smtClean="0"/>
              <a:t>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8. 11. 2012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04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Prvoci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65175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5746" y="1260043"/>
            <a:ext cx="8676734" cy="44012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jednobuněční živočichové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výživa: </a:t>
            </a:r>
            <a:r>
              <a:rPr lang="cs-CZ" sz="2800" b="1" dirty="0" smtClean="0"/>
              <a:t>konzumenti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neprovádějí fotosyntézu, nemají chloroplasty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výskyt: </a:t>
            </a:r>
            <a:r>
              <a:rPr lang="cs-CZ" sz="2600" dirty="0" smtClean="0"/>
              <a:t>louže, rybníky, mech, plankton, půda, těla živočichů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projevy života: pohyb, příjem potravy, rozmnožování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870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aramecium caudatum Ehrenberg, 183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6632"/>
            <a:ext cx="43719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88640"/>
            <a:ext cx="24957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Trepka velká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44008" y="58772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268760"/>
            <a:ext cx="3876189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hojný nálevník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znečištěné vody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pohyb pomocí brv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ozmnožování:</a:t>
            </a:r>
          </a:p>
          <a:p>
            <a:pPr marL="742950" lvl="1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ětšinou </a:t>
            </a:r>
            <a:r>
              <a:rPr lang="cs-CZ" sz="2800" i="1" dirty="0" smtClean="0"/>
              <a:t>nepohlavní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18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rapka velka Paramecium caudat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6632"/>
            <a:ext cx="4968552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8060" y="116632"/>
            <a:ext cx="2495748" cy="175432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Trepka velká</a:t>
            </a:r>
          </a:p>
          <a:p>
            <a:pPr algn="ctr"/>
            <a:endParaRPr lang="cs-CZ" sz="3600" dirty="0"/>
          </a:p>
          <a:p>
            <a:pPr algn="ctr"/>
            <a:r>
              <a:rPr lang="cs-CZ" sz="3600" i="1" dirty="0" smtClean="0"/>
              <a:t>Anatomie</a:t>
            </a:r>
            <a:endParaRPr lang="cs-CZ" sz="3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008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Chaos carolinen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70080"/>
            <a:ext cx="5188548" cy="343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5" y="313167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3625860"/>
            <a:ext cx="149502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měňavka</a:t>
            </a:r>
            <a:endParaRPr lang="cs-CZ" sz="2800" i="1" dirty="0"/>
          </a:p>
        </p:txBody>
      </p:sp>
      <p:pic>
        <p:nvPicPr>
          <p:cNvPr id="3076" name="Picture 4" descr="File:2085f Japon Hatom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25755"/>
            <a:ext cx="4464496" cy="3571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95736" y="6002124"/>
            <a:ext cx="312194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schránky </a:t>
            </a:r>
            <a:r>
              <a:rPr lang="cs-CZ" sz="2800" i="1" dirty="0" err="1" smtClean="0"/>
              <a:t>dírkonošců</a:t>
            </a:r>
            <a:endParaRPr lang="cs-CZ" sz="28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49135" y="6228020"/>
            <a:ext cx="7433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93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527997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Prvoci jako původci nemocí</a:t>
            </a:r>
            <a:endParaRPr lang="cs-CZ" sz="3600" dirty="0"/>
          </a:p>
        </p:txBody>
      </p:sp>
      <p:pic>
        <p:nvPicPr>
          <p:cNvPr id="4098" name="Picture 2" descr="Soubor:Malar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820" y="1196752"/>
            <a:ext cx="428267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054477"/>
            <a:ext cx="1596912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malárie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93151" y="5507940"/>
            <a:ext cx="7433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844824"/>
            <a:ext cx="4874155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významná infekční choroba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řenašečem je komár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i="1" dirty="0" err="1" smtClean="0"/>
              <a:t>Anopheles</a:t>
            </a:r>
            <a:endParaRPr lang="cs-CZ" sz="2800" i="1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ůvodce je parazitický prvok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napadající krvinky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počet obětí za rok: cca 3 mil. 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90% v Africe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8559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Malaria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03" y="1628800"/>
            <a:ext cx="900099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34850" y="558924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86484"/>
            <a:ext cx="499976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Rozšíření malárie ve světě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3294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43108"/>
            <a:ext cx="2627642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spavá nemoc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188" y="1124744"/>
            <a:ext cx="543129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působena prvokem </a:t>
            </a:r>
            <a:r>
              <a:rPr lang="cs-CZ" sz="2800" i="1" dirty="0" smtClean="0"/>
              <a:t>trypanosoma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řenašečem je moucha </a:t>
            </a:r>
            <a:r>
              <a:rPr lang="cs-CZ" sz="2800" i="1" dirty="0" smtClean="0"/>
              <a:t>tse-tse</a:t>
            </a:r>
            <a:endParaRPr lang="cs-CZ" sz="2800" i="1" dirty="0"/>
          </a:p>
          <a:p>
            <a:pPr marL="285750" indent="-285750">
              <a:buFontTx/>
              <a:buChar char="-"/>
            </a:pPr>
            <a:endParaRPr lang="cs-CZ" sz="2800" i="1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ejvíce nakažených v Africe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příznaky: horečka,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zduřelé uzliny</a:t>
            </a:r>
          </a:p>
        </p:txBody>
      </p:sp>
      <p:pic>
        <p:nvPicPr>
          <p:cNvPr id="1026" name="Picture 2" descr="Soubor:Glossina morsitans morsitans-pregnant fema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551" y="2564904"/>
            <a:ext cx="4293095" cy="429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78177" y="644568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6150628"/>
            <a:ext cx="259718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moucha </a:t>
            </a:r>
            <a:r>
              <a:rPr lang="cs-CZ" sz="2800" dirty="0" err="1" smtClean="0"/>
              <a:t>tse</a:t>
            </a:r>
            <a:r>
              <a:rPr lang="cs-CZ" sz="2800" dirty="0" smtClean="0"/>
              <a:t> - </a:t>
            </a:r>
            <a:r>
              <a:rPr lang="cs-CZ" sz="2800" dirty="0" err="1" smtClean="0"/>
              <a:t>tse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334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Trypanosoma sp. PHIL 613 lor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5179"/>
            <a:ext cx="4529966" cy="3209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316989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8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995936" y="2492896"/>
            <a:ext cx="296953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trypanozoma v krvi</a:t>
            </a: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 rot="10035746">
            <a:off x="4197160" y="1086795"/>
            <a:ext cx="1294458" cy="45619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File:African trypanosomiasis deaths 2002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060" y="3489154"/>
            <a:ext cx="6298820" cy="319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93794" y="6316473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793566"/>
            <a:ext cx="362182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úmrtí na spavou nemoc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6094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8" grpId="0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1608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382" y="1124744"/>
            <a:ext cx="8542082" cy="489364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Charakterizuj prvoky z hlediska výživy.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Kde se prvoci mohou vyskytovat?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Hojný prvok obývající znečištěné vody, pohybující se pomocí brv.</a:t>
            </a:r>
            <a:endParaRPr lang="cs-CZ" sz="2400" dirty="0"/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Jaké znáš další prvoky?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Jaké nemoci jsou způsobené prvoky?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Kdo přenáší malárii a spavou nemoc?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Jaký kontinent je těmito nemoci nejvíce zasažen?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834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572179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14" y="855003"/>
            <a:ext cx="9353843" cy="15234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http://en.wikipedia.org/wiki/File:Paramecium_caudatum_Ehrenberg,_</a:t>
            </a:r>
            <a:r>
              <a:rPr lang="cs-CZ" sz="1050" dirty="0" smtClean="0">
                <a:hlinkClick r:id="rId2"/>
              </a:rPr>
              <a:t>1833.jpg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cs.wikipedia.org/wiki/Soubor:Trapka_velka_Paramecium_caudatum.jpg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YUUJI, </a:t>
            </a:r>
            <a:r>
              <a:rPr lang="cs-CZ" sz="1050" dirty="0" err="1"/>
              <a:t>Tsukii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en.wikipedia.org/wiki/File:Chaos_carolinense.jpg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4.11.2012</a:t>
            </a:r>
            <a:r>
              <a:rPr lang="cs-CZ" sz="1050" dirty="0" smtClean="0"/>
              <a:t>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en.wikipedia.org/wiki/File:2085f_Japon_Hatoma.jpg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cs.wikipedia.org/wiki/Soubor:Malaria.jpg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cs.wikipedia.org/wiki/Soubor:Malaria_map.PNG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900" dirty="0"/>
              <a:t>ATTARDO, </a:t>
            </a:r>
            <a:r>
              <a:rPr lang="cs-CZ" sz="900" dirty="0" err="1"/>
              <a:t>Geoffrey</a:t>
            </a:r>
            <a:r>
              <a:rPr lang="cs-CZ" sz="900" dirty="0"/>
              <a:t> M..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4.11.2012].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cs.wikipedia.org/wiki/Soubor:Glossina_morsitans_morsitans-pregnant_female.jpg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4.11.2012].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9"/>
              </a:rPr>
              <a:t>http://en.wikipedia.org/wiki/File:Trypanosoma_sp._</a:t>
            </a:r>
            <a:r>
              <a:rPr lang="cs-CZ" sz="900" dirty="0" smtClean="0">
                <a:hlinkClick r:id="rId9"/>
              </a:rPr>
              <a:t>PHIL_613_lores.jpg</a:t>
            </a:r>
            <a:endParaRPr lang="cs-CZ" sz="900" dirty="0" smtClean="0"/>
          </a:p>
          <a:p>
            <a:r>
              <a:rPr lang="cs-CZ" sz="900" dirty="0" smtClean="0"/>
              <a:t>Obr. 9: </a:t>
            </a:r>
            <a:r>
              <a:rPr lang="nl-NL" sz="900" dirty="0"/>
              <a:t>WHEELER, Richard. </a:t>
            </a:r>
            <a:r>
              <a:rPr lang="nl-NL" sz="900" i="1" dirty="0"/>
              <a:t>Wikipedia.org</a:t>
            </a:r>
            <a:r>
              <a:rPr lang="nl-NL" sz="900" dirty="0"/>
              <a:t> [online]. [cit. </a:t>
            </a:r>
            <a:r>
              <a:rPr lang="cs-CZ" sz="900" dirty="0"/>
              <a:t>4.11.2012</a:t>
            </a:r>
            <a:r>
              <a:rPr lang="nl-NL" sz="900" dirty="0" smtClean="0"/>
              <a:t>]. </a:t>
            </a:r>
            <a:r>
              <a:rPr lang="nl-NL" sz="900" dirty="0"/>
              <a:t>Dostupný na WWW: http://en.wikipedia.org/wiki/File:African_trypanosomiasis_deaths_2002.svg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76366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308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Prvoci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Prvoci</dc:title>
  <dc:creator>LukášD</dc:creator>
  <cp:lastModifiedBy>LukášD</cp:lastModifiedBy>
  <cp:revision>15</cp:revision>
  <dcterms:created xsi:type="dcterms:W3CDTF">2013-05-06T19:53:40Z</dcterms:created>
  <dcterms:modified xsi:type="dcterms:W3CDTF">2012-11-04T11:20:17Z</dcterms:modified>
</cp:coreProperties>
</file>