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62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9751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797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15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30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7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7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847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779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660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475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6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37AB-369F-4EBF-9197-419AD4A4043F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BCED6D-E9FD-43EA-8988-9A9448FA3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366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oyage_of_the_Beagle.jpg" TargetMode="External"/><Relationship Id="rId2" Type="http://schemas.openxmlformats.org/officeDocument/2006/relationships/hyperlink" Target="http://cs.wikipedia.org/wiki/Soubor:Charles_Darwin_aged_5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Charles_Darwin_01.jpg" TargetMode="External"/><Relationship Id="rId4" Type="http://schemas.openxmlformats.org/officeDocument/2006/relationships/hyperlink" Target="http://cs.wikipedia.org/wiki/Soubor:Editorial_cartoon_depicting_Charles_Darwin_as_an_ap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142270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VY_32_INOVACE_08_15A_Charles Darwin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104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52111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životem a významem Charlese Darwina.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stručně popsat život Charlese Darwina, bude vědět, jaký význam pro něj měla</a:t>
            </a:r>
          </a:p>
          <a:p>
            <a:r>
              <a:rPr lang="cs-CZ" dirty="0" smtClean="0"/>
              <a:t>cesta kolem světa na lodi Beagle. Bude vědět, že jako první formuloval evoluční teorii.</a:t>
            </a:r>
          </a:p>
          <a:p>
            <a:r>
              <a:rPr lang="cs-CZ" dirty="0" smtClean="0"/>
              <a:t>Dokáže vysvětlit pojem evoluce, přirozený a pohlavní výběr.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19. 11. 2012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20. 11. 2012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9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  <a:ln w="50800">
            <a:solidFill>
              <a:schemeClr val="tx1">
                <a:lumMod val="95000"/>
                <a:lumOff val="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/>
              <a:t>Charles Darwin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46642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4/42/Charles_Darwin_aged_5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212" y="24338"/>
            <a:ext cx="3429787" cy="419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692696"/>
            <a:ext cx="82089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1809 – 1892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ritský přírodovědec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z</a:t>
            </a:r>
            <a:r>
              <a:rPr lang="cs-CZ" sz="2800" dirty="0" smtClean="0"/>
              <a:t>akladatel evoluční teorie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 roce 1831 vyrazil na výzkumnou </a:t>
            </a:r>
          </a:p>
          <a:p>
            <a:r>
              <a:rPr lang="cs-CZ" sz="2800" dirty="0" smtClean="0"/>
              <a:t>   cestu kolem světa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apsal knihu „O vzniku druhů přírodním výběrem“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80112" y="42210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441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353" y="2708920"/>
            <a:ext cx="7382055" cy="38164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200315"/>
            <a:ext cx="813690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/>
              <a:t>Cesta kolem světa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t</a:t>
            </a:r>
            <a:r>
              <a:rPr lang="cs-CZ" sz="2800" dirty="0" smtClean="0"/>
              <a:t>rvala 5 let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loď Beagle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Darwin studoval geologii, fosilie a živou přírodu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důležitá byla zastávka na Galapágách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45333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5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PSM V57 D097 Hms beagle in the straits of magella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1" y="116632"/>
            <a:ext cx="9042863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7159" y="594928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5610726"/>
            <a:ext cx="1577676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Beagle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154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409" y="260648"/>
            <a:ext cx="8640960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/>
              <a:t>Evoluce</a:t>
            </a:r>
          </a:p>
          <a:p>
            <a:r>
              <a:rPr lang="cs-CZ" sz="2800" dirty="0" smtClean="0"/>
              <a:t>- je to dlouhodobý a samovolný proces, během kterého se    	rozvíjí a rozrůzňuje pozemský život</a:t>
            </a:r>
          </a:p>
          <a:p>
            <a:endParaRPr lang="cs-CZ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evoluce je způsobena především přírodním a pohlavním  výběrem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r>
              <a:rPr lang="cs-CZ" sz="3200" b="1" u="sng" dirty="0" smtClean="0"/>
              <a:t>Přírodní výběr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řežijí ty organismy, které jsou lépe přizpůsobení určitému prostředí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3200" b="1" u="sng" dirty="0" smtClean="0"/>
              <a:t>Pohlavní výběr</a:t>
            </a:r>
          </a:p>
          <a:p>
            <a:r>
              <a:rPr lang="cs-CZ" sz="2800" dirty="0" smtClean="0"/>
              <a:t>- ovlivňuje to, jací jedinci v rámci jednoho druhu budou předávat svoji genetickou informaci do dalších generací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230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6/6f/Editorial_cartoon_depicting_Charles_Darwin_as_an_ape_%281871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015"/>
            <a:ext cx="3945855" cy="5308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1878 Darwin photo by Leonard from Woodall 1884 - cropped grayed partially clean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100" y="1143000"/>
            <a:ext cx="45339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6349" y="110396"/>
            <a:ext cx="607813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Karikatura Charlese Darwina z roku 1871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18129" y="6242577"/>
            <a:ext cx="239071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Charles Darwin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231" y="53272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00655" y="6454615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87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8928992" cy="12695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obrázků:</a:t>
            </a:r>
          </a:p>
          <a:p>
            <a:r>
              <a:rPr lang="cs-CZ" sz="1050" dirty="0" smtClean="0"/>
              <a:t>Obr. 1: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cs.wikipedia.org/wiki/Soubor:Charles_Darwin_aged_51.jpg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cs.wikipedia.org/wiki/Soubor:Voyage_of_the_Beagle.jpg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Wikipedia.cz</a:t>
            </a:r>
            <a:r>
              <a:rPr lang="cs-CZ" sz="900" dirty="0"/>
              <a:t> [online]. [cit. </a:t>
            </a:r>
            <a:r>
              <a:rPr lang="cs-CZ" sz="900" dirty="0"/>
              <a:t>19.11.2012]. </a:t>
            </a:r>
            <a:r>
              <a:rPr lang="cs-CZ" sz="900" dirty="0"/>
              <a:t>Dostupný na </a:t>
            </a:r>
            <a:r>
              <a:rPr lang="cs-CZ" sz="900" dirty="0" smtClean="0"/>
              <a:t>WWW: </a:t>
            </a:r>
            <a:r>
              <a:rPr lang="cs-CZ" sz="900" dirty="0" smtClean="0">
                <a:hlinkClick r:id="rId4"/>
              </a:rPr>
              <a:t>http</a:t>
            </a:r>
            <a:r>
              <a:rPr lang="cs-CZ" sz="900" dirty="0">
                <a:hlinkClick r:id="rId4"/>
              </a:rPr>
              <a:t>://</a:t>
            </a:r>
            <a:r>
              <a:rPr lang="cs-CZ" sz="900" dirty="0" smtClean="0">
                <a:hlinkClick r:id="rId4"/>
              </a:rPr>
              <a:t>cs.wikipedia.org/wiki/Soubor:Editorial_cartoon_depicting_Charles_Darwin_as_an_ape</a:t>
            </a:r>
            <a:endParaRPr lang="cs-CZ" sz="900" dirty="0" smtClean="0"/>
          </a:p>
          <a:p>
            <a:r>
              <a:rPr lang="cs-CZ" sz="1050" dirty="0" smtClean="0"/>
              <a:t>Obr. 4:</a:t>
            </a:r>
            <a:r>
              <a:rPr lang="cs-CZ" sz="1050" dirty="0"/>
              <a:t>CAMERON, J..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19.11.2012].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cs.wikipedia.org/wiki/Soubor:Charles_Darwin_01.jpg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900" dirty="0"/>
              <a:t>PRITCHETT, R. T.. </a:t>
            </a:r>
            <a:r>
              <a:rPr lang="cs-CZ" sz="900" i="1" dirty="0" err="1"/>
              <a:t>Wikipedia.en</a:t>
            </a:r>
            <a:r>
              <a:rPr lang="cs-CZ" sz="900" dirty="0"/>
              <a:t> [online]. [cit. </a:t>
            </a:r>
            <a:r>
              <a:rPr lang="cs-CZ" sz="900" dirty="0"/>
              <a:t>19.11.2012]. </a:t>
            </a:r>
            <a:r>
              <a:rPr lang="cs-CZ" sz="900" dirty="0"/>
              <a:t>Dostupný na WWW: http://en.wikipedia.org/wiki/File:PSM_V57_D097_Hms_beagle_in_the_straits_of_magellan.png</a:t>
            </a:r>
          </a:p>
        </p:txBody>
      </p:sp>
    </p:spTree>
    <p:extLst>
      <p:ext uri="{BB962C8B-B14F-4D97-AF65-F5344CB8AC3E}">
        <p14:creationId xmlns:p14="http://schemas.microsoft.com/office/powerpoint/2010/main" val="2638964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18128</TotalTime>
  <Words>211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Charles Darwin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Charles Darwin</dc:title>
  <dc:creator>LukášD</dc:creator>
  <cp:lastModifiedBy>LukášD</cp:lastModifiedBy>
  <cp:revision>16</cp:revision>
  <dcterms:created xsi:type="dcterms:W3CDTF">2012-11-29T08:28:52Z</dcterms:created>
  <dcterms:modified xsi:type="dcterms:W3CDTF">2012-11-19T11:22:54Z</dcterms:modified>
</cp:coreProperties>
</file>