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016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929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794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818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521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758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4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979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631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37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022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7AEF9-A713-4355-B1CD-81B0A2DA0C08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CADDF-928B-4631-8262-B22337EF9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148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Korean_soup-Miyeokguk-01.jpg" TargetMode="External"/><Relationship Id="rId2" Type="http://schemas.openxmlformats.org/officeDocument/2006/relationships/hyperlink" Target="http://en.wikipedia.org/wiki/File:Kelp_In_Freycinet_Tasman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Fucus_vesiculosus.jpeg" TargetMode="External"/><Relationship Id="rId4" Type="http://schemas.openxmlformats.org/officeDocument/2006/relationships/hyperlink" Target="http://cs.wikipedia.org/wiki/Soubor:Laurenc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731790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VY_32_INOVACE_09_15A_Mnohobuněčné řasy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116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539" y="476672"/>
            <a:ext cx="847539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mnohobuněčných řas.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mnohobuněčné řasy z hlediska stavby těla, jejich výskytu a</a:t>
            </a:r>
          </a:p>
          <a:p>
            <a:r>
              <a:rPr lang="cs-CZ" dirty="0" smtClean="0"/>
              <a:t>dělení podle typu chlorofylu.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19. 11. 2012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83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8000" dirty="0" smtClean="0"/>
              <a:t>Mnohobuněčné řasy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61826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704890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409269"/>
            <a:ext cx="6835013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nižší rostliny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err="1"/>
              <a:t>f</a:t>
            </a:r>
            <a:r>
              <a:rPr lang="cs-CZ" sz="3000" dirty="0" err="1" smtClean="0"/>
              <a:t>otosyntetizují</a:t>
            </a:r>
            <a:endParaRPr lang="cs-CZ" sz="3000" dirty="0" smtClean="0"/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jedno i mnohobuněčné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tělo </a:t>
            </a:r>
            <a:r>
              <a:rPr lang="cs-CZ" sz="3000" b="1" u="sng" dirty="0" smtClean="0"/>
              <a:t>není</a:t>
            </a:r>
            <a:r>
              <a:rPr lang="cs-CZ" sz="3000" dirty="0" smtClean="0"/>
              <a:t> rozlišené na kořen, stonek, listy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vázané na vodu nebo vlhké prostředí</a:t>
            </a:r>
          </a:p>
        </p:txBody>
      </p:sp>
      <p:pic>
        <p:nvPicPr>
          <p:cNvPr id="1026" name="Picture 2" descr="File:Kelp In Freycinet Tasman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488" y="406626"/>
            <a:ext cx="5266010" cy="3699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315773" y="41280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63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04890"/>
            <a:ext cx="182274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Význam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409269"/>
            <a:ext cx="6177973" cy="332398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potravina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palivo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surovina pro výrobu vodíku, metanu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biopaliva</a:t>
            </a:r>
          </a:p>
        </p:txBody>
      </p:sp>
      <p:pic>
        <p:nvPicPr>
          <p:cNvPr id="2050" name="Picture 2" descr="File:Korean soup-Miyeokguk-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8640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93151" y="39433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50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aurenc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71151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50947"/>
            <a:ext cx="198015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Ruduchy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3717" y="623954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80112" y="5654766"/>
            <a:ext cx="3013967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červené řasy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90% žije v mořích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92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Fucus vesiculosus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352928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50947"/>
            <a:ext cx="185191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Chaluhy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488668"/>
            <a:ext cx="902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15970" y="5733256"/>
            <a:ext cx="2214068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hnědé řasy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žijí v mořích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70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Taiwan 2009 East Coast ShihTiPing Giant Stone Steps Algae FRD 65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55938"/>
            <a:ext cx="8837643" cy="619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50947"/>
            <a:ext cx="252152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Zelené řasy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76240" y="5188592"/>
            <a:ext cx="5113451" cy="138499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sladké i slané vody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významná složka potravy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nejbližší příbuzné vyšších rostlin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488668"/>
            <a:ext cx="902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01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50947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7960" y="1268760"/>
            <a:ext cx="6106352" cy="517064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000" dirty="0" smtClean="0"/>
              <a:t>Charakterizuj mnohobuněčné řasy.</a:t>
            </a:r>
          </a:p>
          <a:p>
            <a:endParaRPr lang="cs-CZ" sz="3000" dirty="0" smtClean="0"/>
          </a:p>
          <a:p>
            <a:r>
              <a:rPr lang="cs-CZ" sz="3000" dirty="0" smtClean="0"/>
              <a:t>2. Vysvětli pojem „stélka“.</a:t>
            </a:r>
          </a:p>
          <a:p>
            <a:endParaRPr lang="cs-CZ" sz="3000" dirty="0" smtClean="0"/>
          </a:p>
          <a:p>
            <a:r>
              <a:rPr lang="cs-CZ" sz="3000" dirty="0" smtClean="0"/>
              <a:t>3. Vysvětli pojem „fotosyntéza“.</a:t>
            </a:r>
          </a:p>
          <a:p>
            <a:endParaRPr lang="cs-CZ" sz="3000" dirty="0" smtClean="0"/>
          </a:p>
          <a:p>
            <a:r>
              <a:rPr lang="cs-CZ" sz="3000" dirty="0" smtClean="0"/>
              <a:t>4. Jaké prostředí řasy obývají?</a:t>
            </a:r>
          </a:p>
          <a:p>
            <a:endParaRPr lang="cs-CZ" sz="3000" dirty="0" smtClean="0"/>
          </a:p>
          <a:p>
            <a:r>
              <a:rPr lang="cs-CZ" sz="3000" dirty="0" smtClean="0"/>
              <a:t>5. K čemu člověk řasy využívá?</a:t>
            </a:r>
          </a:p>
          <a:p>
            <a:endParaRPr lang="cs-CZ" sz="3000" dirty="0" smtClean="0"/>
          </a:p>
          <a:p>
            <a:r>
              <a:rPr lang="cs-CZ" sz="3000" dirty="0" smtClean="0"/>
              <a:t>6. Jaké skupiny řas znáš?</a:t>
            </a:r>
          </a:p>
        </p:txBody>
      </p:sp>
    </p:spTree>
    <p:extLst>
      <p:ext uri="{BB962C8B-B14F-4D97-AF65-F5344CB8AC3E}">
        <p14:creationId xmlns:p14="http://schemas.microsoft.com/office/powerpoint/2010/main" val="67451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980728"/>
            <a:ext cx="9054082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TØRRISSEN, </a:t>
            </a:r>
            <a:r>
              <a:rPr lang="cs-CZ" sz="1050" dirty="0" err="1"/>
              <a:t>Bjørn</a:t>
            </a:r>
            <a:r>
              <a:rPr lang="cs-CZ" sz="1050" dirty="0"/>
              <a:t> Christian.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en.wikipedia.org/wiki/File:Kelp_In_Freycinet_Tasmania.jpg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en.wikipedia.org/wiki/File:Korean_soup-Miyeokguk-01.jpg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GUINTHER, </a:t>
            </a:r>
            <a:r>
              <a:rPr lang="cs-CZ" sz="1050" dirty="0" err="1"/>
              <a:t>Eric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cs.wikipedia.org/wiki/Soubor:Laurencia.jpg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PETERS, Kristian.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cs.wikipedia.org/wiki/Soubor:Fucus_vesiculosus.jpeg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900" dirty="0"/>
              <a:t>HSU, Fred.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19.11.2012]. </a:t>
            </a:r>
            <a:r>
              <a:rPr lang="cs-CZ" sz="900" dirty="0"/>
              <a:t>Dostupný na WWW: http://en.wikipedia.org/wiki/File:Taiwan_2009_East_Coast_ShihTiPing_Giant_Stone_Steps_Al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95661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220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Mnohobuněčné řasy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Mnohobuněčné řasy</dc:title>
  <dc:creator>LukášD</dc:creator>
  <cp:lastModifiedBy>LukášD</cp:lastModifiedBy>
  <cp:revision>10</cp:revision>
  <dcterms:created xsi:type="dcterms:W3CDTF">2013-05-19T21:03:20Z</dcterms:created>
  <dcterms:modified xsi:type="dcterms:W3CDTF">2012-11-19T11:23:45Z</dcterms:modified>
</cp:coreProperties>
</file>