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60" r:id="rId6"/>
    <p:sldId id="261" r:id="rId7"/>
    <p:sldId id="263" r:id="rId8"/>
    <p:sldId id="262" r:id="rId9"/>
    <p:sldId id="259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08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4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054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332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195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257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3458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676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1304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966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280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E43DE-60BC-4A94-96FD-85D97BFD995D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6E135E-48D3-4CF0-80CA-4FC6C420CD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28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sidium_schematic.svg" TargetMode="External"/><Relationship Id="rId2" Type="http://schemas.openxmlformats.org/officeDocument/2006/relationships/hyperlink" Target="http://commons.wikimedia.org/wiki/File:Macrolepiota_procera_031026w.jpg?uselang=cs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AD2009Sep13_Boletus_edulis_06.jpg" TargetMode="External"/><Relationship Id="rId4" Type="http://schemas.openxmlformats.org/officeDocument/2006/relationships/hyperlink" Target="http://cs.wikipedia.org/wiki/Soubor:Hyph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293504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VY_32_INOVACE_11_15A_Vyšší houby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907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539" y="476672"/>
            <a:ext cx="8525154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vyšších hub.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popsat jednotlivé části těla vyšších hub, bude umět vysvětlit pojmy podhoubí,</a:t>
            </a:r>
          </a:p>
          <a:p>
            <a:r>
              <a:rPr lang="cs-CZ" dirty="0" smtClean="0"/>
              <a:t>plodnice, třeň. Dokáže popsat, jakým způsobem se houby rozmnožují.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27. 11. 2012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29. 11. 2012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799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7200" dirty="0" smtClean="0"/>
              <a:t>Vyšší houby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422565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79158"/>
            <a:ext cx="8896090" cy="526297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cca 30 000 druhů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složitější stavba těla než houby nižší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podhoubí </a:t>
            </a:r>
            <a:r>
              <a:rPr lang="cs-CZ" sz="2800" dirty="0" smtClean="0"/>
              <a:t>je mnohobuněčné, rozvětvené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ři vhodných podmínkách (teplo, vlhko) se tvoří </a:t>
            </a:r>
            <a:r>
              <a:rPr lang="cs-CZ" sz="2800" b="1" dirty="0" smtClean="0"/>
              <a:t>plodnice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plodnice = nadzemní část houby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řada druhů hub roste pouze pod určitým druhem stromu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b="1" dirty="0" smtClean="0"/>
              <a:t>(symbióza)</a:t>
            </a:r>
          </a:p>
        </p:txBody>
      </p:sp>
    </p:spTree>
    <p:extLst>
      <p:ext uri="{BB962C8B-B14F-4D97-AF65-F5344CB8AC3E}">
        <p14:creationId xmlns:p14="http://schemas.microsoft.com/office/powerpoint/2010/main" val="176001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Macrolepiota procera 031026w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39"/>
            <a:ext cx="4896544" cy="652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61081" y="640958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2239074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Stavba těla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308304" y="910692"/>
            <a:ext cx="135005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klobouk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8304" y="1844824"/>
            <a:ext cx="1350691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lupeny</a:t>
            </a:r>
          </a:p>
          <a:p>
            <a:pPr algn="ctr"/>
            <a:r>
              <a:rPr lang="cs-CZ" sz="2800" dirty="0" smtClean="0"/>
              <a:t>(rourky)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3789040"/>
            <a:ext cx="111319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prsten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6149" y="5091310"/>
            <a:ext cx="79226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třeň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4664" y="3265820"/>
            <a:ext cx="143500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plodnice</a:t>
            </a:r>
            <a:endParaRPr lang="cs-CZ" sz="2800" dirty="0"/>
          </a:p>
        </p:txBody>
      </p:sp>
      <p:sp>
        <p:nvSpPr>
          <p:cNvPr id="5" name="Levá složená závorka 4"/>
          <p:cNvSpPr/>
          <p:nvPr/>
        </p:nvSpPr>
        <p:spPr>
          <a:xfrm>
            <a:off x="1803071" y="1172302"/>
            <a:ext cx="1328769" cy="4704970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5724128" y="1172302"/>
            <a:ext cx="1512168" cy="672522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347798" y="2321877"/>
            <a:ext cx="1888498" cy="9773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4779879" y="2918659"/>
            <a:ext cx="2168385" cy="11319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4306068" y="4220929"/>
            <a:ext cx="2168385" cy="1131991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509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10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asidium schematic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1" y="1384244"/>
            <a:ext cx="9081303" cy="424847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TextovéPole 2"/>
          <p:cNvSpPr txBox="1"/>
          <p:nvPr/>
        </p:nvSpPr>
        <p:spPr>
          <a:xfrm>
            <a:off x="179512" y="260648"/>
            <a:ext cx="346562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Stavba výtrusnice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539" y="564150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47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D2009Sep13 Boletus edulis 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544616" cy="3714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738" y="383152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pic>
        <p:nvPicPr>
          <p:cNvPr id="4100" name="Picture 4" descr="Soubor:LupenyC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5124"/>
            <a:ext cx="4117605" cy="413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85417" y="652874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004048" y="476672"/>
            <a:ext cx="126810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rourky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79676" y="4478436"/>
            <a:ext cx="131035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lupeny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 rot="3154683">
            <a:off x="4171810" y="691451"/>
            <a:ext cx="526390" cy="104771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6811021">
            <a:off x="5218754" y="4316593"/>
            <a:ext cx="526390" cy="1218887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0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4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Hypha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8352928" cy="597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44901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0648"/>
            <a:ext cx="6111032" cy="175432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houbové vlákno = </a:t>
            </a:r>
            <a:r>
              <a:rPr lang="cs-CZ" sz="3600" b="1" dirty="0" smtClean="0"/>
              <a:t>hyfa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prorůstá půdu desítky metrů</a:t>
            </a:r>
          </a:p>
          <a:p>
            <a:pPr marL="571500" indent="-571500">
              <a:buFontTx/>
              <a:buChar char="-"/>
            </a:pPr>
            <a:r>
              <a:rPr lang="cs-CZ" sz="3600" dirty="0" smtClean="0"/>
              <a:t>často mikroskopická velikost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3977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308749" cy="501675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Popiš stavbu těla vyšších hub.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Kde se nachází podhoubí?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Za jakých podmínek a z čeho vyrůstá plodnice?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Vysvětli pojem symbióza.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Proč řada druhů hub roste pouze pod určitým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stromem?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4316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37239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24744"/>
            <a:ext cx="8534709" cy="7848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Obr. 1: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 smtClean="0"/>
              <a:t>27.11.2012].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commons.wikimedia.org/wiki/File:Macrolepiota_procera_031026w.jpg?uselang=cs</a:t>
            </a:r>
            <a:endParaRPr lang="cs-CZ" sz="900" dirty="0" smtClean="0"/>
          </a:p>
          <a:p>
            <a:r>
              <a:rPr lang="cs-CZ" sz="900" dirty="0" smtClean="0"/>
              <a:t>Obr. 2: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cs.wikipedia.org/wiki/Soubor:Basidium_schematic.svg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cs.wikipedia.org/wiki/Soubor:Hyphae.JPG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27.11.2012]. </a:t>
            </a:r>
            <a:r>
              <a:rPr lang="cs-CZ" sz="900" dirty="0"/>
              <a:t>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cs.wikipedia.org/wiki/Soubor:AD2009Sep13_Boletus_edulis_06.jpg</a:t>
            </a:r>
            <a:endParaRPr lang="cs-CZ" sz="900" dirty="0" smtClean="0"/>
          </a:p>
          <a:p>
            <a:r>
              <a:rPr lang="cs-CZ" sz="900" dirty="0" smtClean="0"/>
              <a:t>Obr. 5: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27.11.2012]. </a:t>
            </a:r>
            <a:r>
              <a:rPr lang="cs-CZ" sz="900" dirty="0"/>
              <a:t>Dostupný na WWW: http://cs.wikipedia.org/wiki/Soubor:LupenyCF.jpg</a:t>
            </a:r>
          </a:p>
        </p:txBody>
      </p:sp>
    </p:spTree>
    <p:extLst>
      <p:ext uri="{BB962C8B-B14F-4D97-AF65-F5344CB8AC3E}">
        <p14:creationId xmlns:p14="http://schemas.microsoft.com/office/powerpoint/2010/main" val="281419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6030</TotalTime>
  <Words>234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Vyšší houby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Vyšší houby</dc:title>
  <dc:creator>LukášD</dc:creator>
  <cp:lastModifiedBy>LukášD</cp:lastModifiedBy>
  <cp:revision>7</cp:revision>
  <dcterms:created xsi:type="dcterms:W3CDTF">2013-05-29T20:28:47Z</dcterms:created>
  <dcterms:modified xsi:type="dcterms:W3CDTF">2012-11-27T11:27:11Z</dcterms:modified>
</cp:coreProperties>
</file>