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B207D23-E1F2-41E9-90E4-776CE0FD17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4C0CBBA-30D5-4484-A3E7-BC3359D9172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228600"/>
            <a:ext cx="6642320" cy="1760240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153400" cy="4611216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8923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9"/>
            <a:ext cx="7524948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562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1268760"/>
            <a:ext cx="7363544" cy="3960440"/>
          </a:xfrm>
        </p:spPr>
        <p:txBody>
          <a:bodyPr>
            <a:normAutofit/>
          </a:bodyPr>
          <a:lstStyle/>
          <a:p>
            <a:r>
              <a:rPr lang="cs-CZ" sz="80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800" dirty="0">
                <a:solidFill>
                  <a:srgbClr val="000000"/>
                </a:solidFill>
                <a:latin typeface="Algerian"/>
              </a:rPr>
            </a:br>
            <a:r>
              <a:rPr lang="cs-CZ" sz="9600" dirty="0">
                <a:solidFill>
                  <a:srgbClr val="00B050"/>
                </a:solidFill>
                <a:latin typeface="Algerian"/>
              </a:rPr>
              <a:t>STONKOVÁ ZELENINA </a:t>
            </a:r>
            <a:endParaRPr lang="cs-CZ" sz="9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739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20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lgerian"/>
              </a:rPr>
            </a:br>
            <a:r>
              <a:rPr lang="cs-CZ" dirty="0">
                <a:latin typeface="Algerian"/>
              </a:rPr>
              <a:t>CHARAKTERISTIKA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endParaRPr lang="cs-CZ" sz="1200" dirty="0">
              <a:solidFill>
                <a:srgbClr val="000000"/>
              </a:solidFill>
              <a:latin typeface="Times New Roman"/>
            </a:endParaRPr>
          </a:p>
          <a:p>
            <a:r>
              <a:rPr lang="cs-CZ" sz="3200" dirty="0">
                <a:latin typeface="Times New Roman"/>
              </a:rPr>
              <a:t>Typické pro tuto skupinu zeleniny jsou stonky. </a:t>
            </a:r>
            <a:endParaRPr lang="cs-CZ" sz="3200" dirty="0" smtClean="0">
              <a:latin typeface="Times New Roman"/>
            </a:endParaRPr>
          </a:p>
          <a:p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3200" b="1" u="sng" dirty="0">
                <a:latin typeface="Times New Roman"/>
              </a:rPr>
              <a:t>Patří sem: </a:t>
            </a:r>
          </a:p>
          <a:p>
            <a:pPr marL="0" indent="0">
              <a:buNone/>
            </a:pPr>
            <a:r>
              <a:rPr lang="cs-CZ" sz="3200" dirty="0" smtClean="0">
                <a:latin typeface="Times New Roman"/>
              </a:rPr>
              <a:t>1.  CHŘEST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3200" dirty="0">
                <a:latin typeface="Times New Roman"/>
              </a:rPr>
              <a:t>2</a:t>
            </a:r>
            <a:r>
              <a:rPr lang="cs-CZ" sz="3200" dirty="0" smtClean="0">
                <a:latin typeface="Times New Roman"/>
              </a:rPr>
              <a:t>.  PAŽITKA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3200" dirty="0">
                <a:latin typeface="Times New Roman"/>
              </a:rPr>
              <a:t>3</a:t>
            </a:r>
            <a:r>
              <a:rPr lang="cs-CZ" sz="3200" dirty="0" smtClean="0">
                <a:latin typeface="Times New Roman"/>
              </a:rPr>
              <a:t>.  KOPR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23152"/>
            <a:ext cx="1905000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017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105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1050" dirty="0">
                <a:solidFill>
                  <a:srgbClr val="000000"/>
                </a:solidFill>
                <a:latin typeface="Algerian"/>
              </a:rPr>
            </a:br>
            <a:r>
              <a:rPr lang="cs-CZ" sz="6000" dirty="0">
                <a:latin typeface="Algerian"/>
              </a:rPr>
              <a:t>CH</a:t>
            </a:r>
            <a:r>
              <a:rPr lang="cs-CZ" sz="6000" dirty="0">
                <a:latin typeface="Times New Roman"/>
              </a:rPr>
              <a:t>Ř</a:t>
            </a:r>
            <a:r>
              <a:rPr lang="cs-CZ" sz="6000" dirty="0">
                <a:latin typeface="Algerian"/>
              </a:rPr>
              <a:t>EST </a:t>
            </a:r>
            <a:r>
              <a:rPr lang="cs-CZ" dirty="0">
                <a:latin typeface="Algerian"/>
              </a:rPr>
              <a:t/>
            </a:r>
            <a:br>
              <a:rPr lang="cs-CZ" dirty="0">
                <a:latin typeface="Algerian"/>
              </a:rPr>
            </a:br>
            <a:endParaRPr lang="cs-CZ" sz="1100" dirty="0">
              <a:latin typeface="Wingding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600" dirty="0">
              <a:latin typeface="Times New Roman"/>
            </a:endParaRPr>
          </a:p>
          <a:p>
            <a:r>
              <a:rPr lang="cs-CZ" sz="3200" dirty="0">
                <a:latin typeface="Times New Roman"/>
              </a:rPr>
              <a:t>jediný patří mezi stonkovou zeleninu </a:t>
            </a:r>
          </a:p>
          <a:p>
            <a:r>
              <a:rPr lang="cs-CZ" sz="3200" dirty="0" smtClean="0">
                <a:latin typeface="Times New Roman"/>
              </a:rPr>
              <a:t>jsou </a:t>
            </a:r>
            <a:r>
              <a:rPr lang="cs-CZ" sz="3200" dirty="0">
                <a:latin typeface="Times New Roman"/>
              </a:rPr>
              <a:t>to mladé výhonky /prýty/ </a:t>
            </a:r>
          </a:p>
          <a:p>
            <a:r>
              <a:rPr lang="cs-CZ" sz="3200" dirty="0" smtClean="0">
                <a:latin typeface="Times New Roman"/>
              </a:rPr>
              <a:t>jsou </a:t>
            </a:r>
            <a:r>
              <a:rPr lang="cs-CZ" sz="3200" dirty="0">
                <a:latin typeface="Times New Roman"/>
              </a:rPr>
              <a:t>prorostlé trojhrannými šupinami, délka až 250mm a jsou zakončeny hlavičkami </a:t>
            </a:r>
          </a:p>
          <a:p>
            <a:r>
              <a:rPr lang="cs-CZ" sz="3200" dirty="0" smtClean="0">
                <a:latin typeface="Times New Roman"/>
              </a:rPr>
              <a:t>je to velmi </a:t>
            </a:r>
            <a:r>
              <a:rPr lang="cs-CZ" sz="3200" dirty="0">
                <a:latin typeface="Times New Roman"/>
              </a:rPr>
              <a:t>jemná zelenina </a:t>
            </a:r>
          </a:p>
          <a:p>
            <a:pPr marL="0" indent="0">
              <a:buNone/>
            </a:pPr>
            <a:r>
              <a:rPr lang="cs-CZ" sz="3200" b="1" u="sng" dirty="0" smtClean="0">
                <a:latin typeface="Times New Roman"/>
              </a:rPr>
              <a:t>Prodej</a:t>
            </a:r>
            <a:r>
              <a:rPr lang="cs-CZ" sz="3200" b="1" u="sng" dirty="0">
                <a:latin typeface="Times New Roman"/>
              </a:rPr>
              <a:t>: </a:t>
            </a:r>
            <a:endParaRPr lang="cs-CZ" sz="3200" u="sng" dirty="0">
              <a:latin typeface="Times New Roman"/>
            </a:endParaRPr>
          </a:p>
          <a:p>
            <a:r>
              <a:rPr lang="cs-CZ" sz="1800" dirty="0">
                <a:latin typeface="Wingdings"/>
              </a:rPr>
              <a:t></a:t>
            </a:r>
            <a:r>
              <a:rPr lang="cs-CZ" sz="3200" i="1" dirty="0">
                <a:latin typeface="Times New Roman"/>
              </a:rPr>
              <a:t>ve svazcích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06255"/>
            <a:ext cx="3048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272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105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1050" dirty="0">
                <a:solidFill>
                  <a:srgbClr val="000000"/>
                </a:solidFill>
                <a:latin typeface="Algerian"/>
              </a:rPr>
            </a:br>
            <a:r>
              <a:rPr lang="cs-CZ" sz="5400" dirty="0">
                <a:latin typeface="Algerian"/>
              </a:rPr>
              <a:t>PA</a:t>
            </a:r>
            <a:r>
              <a:rPr lang="cs-CZ" sz="5400" dirty="0">
                <a:latin typeface="Times New Roman"/>
              </a:rPr>
              <a:t>Ž</a:t>
            </a:r>
            <a:r>
              <a:rPr lang="cs-CZ" sz="5400" dirty="0">
                <a:latin typeface="Algerian"/>
              </a:rPr>
              <a:t>ITKA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/>
          <a:lstStyle/>
          <a:p>
            <a:pPr marL="0" indent="0">
              <a:buNone/>
            </a:pPr>
            <a:endParaRPr lang="cs-CZ" sz="1600" dirty="0">
              <a:latin typeface="Times New Roman"/>
            </a:endParaRPr>
          </a:p>
          <a:p>
            <a:r>
              <a:rPr lang="cs-CZ" sz="3200" i="1" dirty="0">
                <a:latin typeface="Times New Roman"/>
              </a:rPr>
              <a:t>je naťová zelenina </a:t>
            </a:r>
            <a:endParaRPr lang="cs-CZ" sz="3200" i="1" dirty="0" smtClean="0">
              <a:latin typeface="Times New Roman"/>
            </a:endParaRPr>
          </a:p>
          <a:p>
            <a:r>
              <a:rPr lang="cs-CZ" sz="3200" dirty="0" smtClean="0">
                <a:latin typeface="Times New Roman"/>
              </a:rPr>
              <a:t>v</a:t>
            </a:r>
            <a:r>
              <a:rPr lang="cs-CZ" sz="3200" i="1" dirty="0" smtClean="0">
                <a:latin typeface="Times New Roman"/>
              </a:rPr>
              <a:t>ytváří </a:t>
            </a:r>
            <a:r>
              <a:rPr lang="cs-CZ" sz="3200" i="1" dirty="0">
                <a:latin typeface="Times New Roman"/>
              </a:rPr>
              <a:t>trsy zelených stonků </a:t>
            </a:r>
            <a:endParaRPr lang="cs-CZ" sz="3200" i="1" dirty="0" smtClean="0">
              <a:latin typeface="Times New Roman"/>
            </a:endParaRPr>
          </a:p>
          <a:p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3200" b="1" i="1" u="sng" dirty="0">
                <a:latin typeface="Times New Roman"/>
              </a:rPr>
              <a:t>V prodeji: </a:t>
            </a:r>
            <a:endParaRPr lang="cs-CZ" sz="3200" u="sng" dirty="0">
              <a:latin typeface="Times New Roman"/>
            </a:endParaRPr>
          </a:p>
          <a:p>
            <a:pPr marL="0" indent="0">
              <a:buNone/>
            </a:pPr>
            <a:r>
              <a:rPr lang="cs-CZ" sz="1800" dirty="0">
                <a:latin typeface="Wingdings"/>
              </a:rPr>
              <a:t></a:t>
            </a:r>
            <a:r>
              <a:rPr lang="cs-CZ" sz="3200" i="1" dirty="0">
                <a:latin typeface="Times New Roman"/>
              </a:rPr>
              <a:t>v balech /kelímku, květináči/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1800" dirty="0">
                <a:latin typeface="Wingdings"/>
              </a:rPr>
              <a:t></a:t>
            </a:r>
            <a:r>
              <a:rPr lang="cs-CZ" sz="3200" i="1" dirty="0">
                <a:latin typeface="Times New Roman"/>
              </a:rPr>
              <a:t>řezaná ve svazečku </a:t>
            </a:r>
            <a:endParaRPr lang="cs-CZ" sz="3200" dirty="0">
              <a:latin typeface="Times New Roman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116" y="479087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351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105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1050" dirty="0">
                <a:solidFill>
                  <a:srgbClr val="000000"/>
                </a:solidFill>
                <a:latin typeface="Algerian"/>
              </a:rPr>
            </a:br>
            <a:r>
              <a:rPr lang="cs-CZ" sz="6000" dirty="0">
                <a:latin typeface="Algerian"/>
              </a:rPr>
              <a:t>KOPR 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rgbClr val="000000"/>
                </a:solidFill>
                <a:latin typeface="Times New Roman"/>
              </a:rPr>
              <a:t>Tvoří vysoké lodyhy s řídkými a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0000"/>
                </a:solidFill>
                <a:latin typeface="Times New Roman"/>
              </a:rPr>
              <a:t> </a:t>
            </a:r>
            <a:r>
              <a:rPr lang="cs-CZ" sz="2800" dirty="0" smtClean="0">
                <a:solidFill>
                  <a:srgbClr val="000000"/>
                </a:solidFill>
                <a:latin typeface="Times New Roman"/>
              </a:rPr>
              <a:t>   krátkými listy, které mají nitkovité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0000"/>
                </a:solidFill>
                <a:latin typeface="Times New Roman"/>
              </a:rPr>
              <a:t> </a:t>
            </a:r>
            <a:r>
              <a:rPr lang="cs-CZ" sz="2800" dirty="0" smtClean="0">
                <a:solidFill>
                  <a:srgbClr val="000000"/>
                </a:solidFill>
                <a:latin typeface="Times New Roman"/>
              </a:rPr>
              <a:t>   ústrojí</a:t>
            </a:r>
            <a:endParaRPr lang="cs-CZ" sz="2800" dirty="0">
              <a:solidFill>
                <a:srgbClr val="000000"/>
              </a:solidFill>
              <a:latin typeface="Times New Roman"/>
            </a:endParaRPr>
          </a:p>
          <a:p>
            <a:pPr marL="0" indent="0">
              <a:buNone/>
            </a:pPr>
            <a:r>
              <a:rPr lang="cs-CZ" sz="3200" b="1" i="1" u="sng" dirty="0">
                <a:latin typeface="Times New Roman"/>
              </a:rPr>
              <a:t>Použití : </a:t>
            </a:r>
            <a:endParaRPr lang="cs-CZ" sz="3200" u="sng" dirty="0">
              <a:latin typeface="Times New Roman"/>
            </a:endParaRPr>
          </a:p>
          <a:p>
            <a:pPr marL="0" indent="0">
              <a:buNone/>
            </a:pPr>
            <a:r>
              <a:rPr lang="cs-CZ" sz="1800" dirty="0" smtClean="0">
                <a:latin typeface="Wingdings"/>
              </a:rPr>
              <a:t> </a:t>
            </a:r>
            <a:r>
              <a:rPr lang="cs-CZ" sz="3200" i="1" dirty="0" smtClean="0">
                <a:latin typeface="Times New Roman"/>
              </a:rPr>
              <a:t>k </a:t>
            </a:r>
            <a:r>
              <a:rPr lang="cs-CZ" sz="3200" i="1" dirty="0">
                <a:latin typeface="Times New Roman"/>
              </a:rPr>
              <a:t>přípravě omáček </a:t>
            </a:r>
            <a:endParaRPr lang="cs-CZ" sz="3200" dirty="0">
              <a:latin typeface="Times New Roman"/>
            </a:endParaRPr>
          </a:p>
          <a:p>
            <a:pPr>
              <a:buFont typeface="Wingdings" pitchFamily="2" charset="2"/>
              <a:buChar char="v"/>
            </a:pPr>
            <a:r>
              <a:rPr lang="cs-CZ" sz="3200" i="1" dirty="0" smtClean="0">
                <a:latin typeface="Times New Roman"/>
              </a:rPr>
              <a:t>k </a:t>
            </a:r>
            <a:r>
              <a:rPr lang="cs-CZ" sz="3200" i="1" dirty="0">
                <a:latin typeface="Times New Roman"/>
              </a:rPr>
              <a:t>ochucování nakládané </a:t>
            </a:r>
            <a:endParaRPr lang="cs-CZ" sz="3200" i="1" dirty="0" smtClean="0">
              <a:latin typeface="Times New Roman"/>
            </a:endParaRPr>
          </a:p>
          <a:p>
            <a:pPr marL="0" indent="0">
              <a:buNone/>
            </a:pPr>
            <a:r>
              <a:rPr lang="cs-CZ" sz="3200" i="1" dirty="0">
                <a:latin typeface="Times New Roman"/>
              </a:rPr>
              <a:t> </a:t>
            </a:r>
            <a:r>
              <a:rPr lang="cs-CZ" sz="3200" i="1" dirty="0" smtClean="0">
                <a:latin typeface="Times New Roman"/>
              </a:rPr>
              <a:t>  zeleniny</a:t>
            </a:r>
            <a:r>
              <a:rPr lang="cs-CZ" sz="3200" i="1" dirty="0">
                <a:latin typeface="Times New Roman"/>
              </a:rPr>
              <a:t>, salátů </a:t>
            </a:r>
            <a:endParaRPr lang="cs-CZ" sz="3200" i="1" dirty="0" smtClean="0">
              <a:latin typeface="Times New Roman"/>
            </a:endParaRPr>
          </a:p>
          <a:p>
            <a:pPr marL="0" indent="0">
              <a:buNone/>
            </a:pPr>
            <a:r>
              <a:rPr lang="cs-CZ" sz="3200" b="1" i="1" u="sng" dirty="0" smtClean="0">
                <a:latin typeface="Times New Roman"/>
              </a:rPr>
              <a:t>Prodej:</a:t>
            </a:r>
          </a:p>
          <a:p>
            <a:pPr>
              <a:buFont typeface="Wingdings" pitchFamily="2" charset="2"/>
              <a:buChar char="v"/>
            </a:pPr>
            <a:r>
              <a:rPr lang="cs-CZ" sz="3200" i="1" dirty="0" smtClean="0">
                <a:latin typeface="Times New Roman"/>
              </a:rPr>
              <a:t>čerstvý ve svazcích</a:t>
            </a:r>
            <a:endParaRPr lang="cs-CZ" sz="3200" dirty="0" smtClean="0">
              <a:latin typeface="Times New Roman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381250" cy="401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000" y="5083065"/>
            <a:ext cx="4376737" cy="176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867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6000" dirty="0">
                <a:solidFill>
                  <a:srgbClr val="000000"/>
                </a:solidFill>
                <a:latin typeface="Algerian"/>
              </a:rPr>
            </a:br>
            <a:r>
              <a:rPr lang="cs-CZ" sz="6000" dirty="0">
                <a:latin typeface="Algerian"/>
              </a:rPr>
              <a:t>OPAKOVÁNÍ: </a:t>
            </a:r>
            <a:br>
              <a:rPr lang="cs-CZ" sz="6000" dirty="0">
                <a:latin typeface="Algerian"/>
              </a:rPr>
            </a:br>
            <a:r>
              <a:rPr lang="cs-CZ" sz="1700" dirty="0"/>
              <a:t>1.</a:t>
            </a:r>
            <a:br>
              <a:rPr lang="cs-CZ" sz="17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Která </a:t>
            </a:r>
            <a:r>
              <a:rPr lang="cs-CZ" sz="3200" dirty="0"/>
              <a:t>zelenina patří do stonkové </a:t>
            </a:r>
            <a:r>
              <a:rPr lang="cs-CZ" sz="3200" dirty="0" smtClean="0"/>
              <a:t>zeleniny?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Jaké </a:t>
            </a:r>
            <a:r>
              <a:rPr lang="cs-CZ" sz="3200" dirty="0"/>
              <a:t>je použití kopru? 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 </a:t>
            </a:r>
            <a:r>
              <a:rPr lang="cs-CZ" sz="3200" dirty="0"/>
              <a:t>se prodává chřest? 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 </a:t>
            </a:r>
            <a:r>
              <a:rPr lang="cs-CZ" sz="3200" dirty="0"/>
              <a:t>se prodává pažitka? 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 skladujeme stonkovou zeleninu?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0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ZDROJE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1600" dirty="0">
              <a:solidFill>
                <a:srgbClr val="000000"/>
              </a:solidFill>
            </a:endParaRPr>
          </a:p>
          <a:p>
            <a:endParaRPr lang="cs-CZ" sz="1600" dirty="0"/>
          </a:p>
          <a:p>
            <a:r>
              <a:rPr lang="cs-CZ" sz="2100" dirty="0"/>
              <a:t>http://4.bp.blogspot.com/-33hwI4a1agY/T3GEi-UIBvI/AAAAAAAABfU/81Y_EXgiF-I/s320/DSCN8397.JPG </a:t>
            </a:r>
          </a:p>
          <a:p>
            <a:r>
              <a:rPr lang="cs-CZ" sz="2100" dirty="0" smtClean="0"/>
              <a:t>http</a:t>
            </a:r>
            <a:r>
              <a:rPr lang="cs-CZ" sz="2100" dirty="0"/>
              <a:t>://www.gadar.cz/fotky6629/fotos/_vyrn_175kopr.jpg </a:t>
            </a:r>
          </a:p>
          <a:p>
            <a:r>
              <a:rPr lang="cs-CZ" sz="2100" dirty="0" smtClean="0"/>
              <a:t>http</a:t>
            </a:r>
            <a:r>
              <a:rPr lang="cs-CZ" sz="2100" dirty="0"/>
              <a:t>://www.gadar.cz/fotky6629/fotos/_vyrn_176koper_wloski.jpg </a:t>
            </a:r>
          </a:p>
          <a:p>
            <a:r>
              <a:rPr lang="cs-CZ" sz="2100" dirty="0" smtClean="0"/>
              <a:t>http</a:t>
            </a:r>
            <a:r>
              <a:rPr lang="cs-CZ" sz="2100" dirty="0"/>
              <a:t>://www.gadar.cz/fotky6629/fotos/_vyrn_188pazitka2.jpg </a:t>
            </a:r>
          </a:p>
          <a:p>
            <a:r>
              <a:rPr lang="cs-CZ" sz="2100" dirty="0" smtClean="0"/>
              <a:t>http</a:t>
            </a:r>
            <a:r>
              <a:rPr lang="cs-CZ" sz="2100" dirty="0"/>
              <a:t>://nd01.jxs.cz/915/691/42ac55ae4f_31474966_o2.jpg </a:t>
            </a: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1700" u="sng" dirty="0">
                <a:solidFill>
                  <a:prstClr val="black"/>
                </a:solidFill>
                <a:latin typeface="Century Schoolbook"/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  <a:latin typeface="Century Schoolbook"/>
              </a:rPr>
              <a:t>Josef </a:t>
            </a:r>
            <a:r>
              <a:rPr lang="cs-CZ" sz="1700" dirty="0" err="1">
                <a:solidFill>
                  <a:prstClr val="black"/>
                </a:solidFill>
                <a:latin typeface="Century Schoolbook"/>
              </a:rPr>
              <a:t>Kavina</a:t>
            </a:r>
            <a:r>
              <a:rPr lang="cs-CZ" sz="1700" dirty="0">
                <a:solidFill>
                  <a:prstClr val="black"/>
                </a:solidFill>
                <a:latin typeface="Century Schoolbook"/>
              </a:rPr>
              <a:t>, ZBOŽÍZNALSTVÍ POTRAVINÁŘSKÉHO ZBOŽÍ </a:t>
            </a:r>
            <a:r>
              <a:rPr lang="cs-CZ" sz="1700">
                <a:solidFill>
                  <a:prstClr val="black"/>
                </a:solidFill>
                <a:latin typeface="Century Schoolbook"/>
              </a:rPr>
              <a:t>PRO </a:t>
            </a:r>
            <a:r>
              <a:rPr lang="cs-CZ" sz="1700" smtClean="0">
                <a:solidFill>
                  <a:prstClr val="black"/>
                </a:solidFill>
                <a:latin typeface="Century Schoolbook"/>
              </a:rPr>
              <a:t>2. </a:t>
            </a:r>
            <a:r>
              <a:rPr lang="cs-CZ" sz="1700" dirty="0">
                <a:solidFill>
                  <a:prstClr val="black"/>
                </a:solidFill>
                <a:latin typeface="Century Schoolbook"/>
              </a:rPr>
              <a:t>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586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23</TotalTime>
  <Words>216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Střední průmyslová škola a Střední odborná škola gastronomie a služeb, Most, příspěvková organizace </vt:lpstr>
      <vt:lpstr> STONKOVÁ ZELENINA </vt:lpstr>
      <vt:lpstr> CHARAKTERISTIKA </vt:lpstr>
      <vt:lpstr> CHŘEST  </vt:lpstr>
      <vt:lpstr> PAŽITKA </vt:lpstr>
      <vt:lpstr> KOPR </vt:lpstr>
      <vt:lpstr> OPAKOVÁNÍ:  1. 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 </dc:title>
  <dc:creator>Pepe</dc:creator>
  <cp:lastModifiedBy>Pepe</cp:lastModifiedBy>
  <cp:revision>5</cp:revision>
  <dcterms:created xsi:type="dcterms:W3CDTF">2013-06-21T19:07:44Z</dcterms:created>
  <dcterms:modified xsi:type="dcterms:W3CDTF">2013-06-23T19:23:21Z</dcterms:modified>
</cp:coreProperties>
</file>