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4" r:id="rId7"/>
    <p:sldId id="263" r:id="rId8"/>
    <p:sldId id="265" r:id="rId9"/>
    <p:sldId id="267" r:id="rId10"/>
    <p:sldId id="266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A9EF6C1-1521-4B53-B522-87E74E25F5E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A3B77F-D2ED-4E57-8B01-5433228D08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kvalita.cz/img/big/1673-bylinny-caj-sipek-plod-20ks.jpg" TargetMode="External"/><Relationship Id="rId3" Type="http://schemas.openxmlformats.org/officeDocument/2006/relationships/hyperlink" Target="http://officeimg.vo.msecnd.net/en-us/images/MH900293806.jpg" TargetMode="External"/><Relationship Id="rId7" Type="http://schemas.openxmlformats.org/officeDocument/2006/relationships/hyperlink" Target="http://www.apotheke.cz/fotocache/bigorig/detsky_caj_bylinny_003929.jpg" TargetMode="External"/><Relationship Id="rId12" Type="http://schemas.openxmlformats.org/officeDocument/2006/relationships/hyperlink" Target="http://www.nakupujzdrave.cz/fotky13326/fotos/produkty/prodobroupamet.jpg" TargetMode="External"/><Relationship Id="rId2" Type="http://schemas.openxmlformats.org/officeDocument/2006/relationships/hyperlink" Target="http://officeimg.vo.msecnd.net/en-us/images/MH90040145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zbozi.cz/zbozi-images/4ffa750d6eef7e19df260000.jpg" TargetMode="External"/><Relationship Id="rId11" Type="http://schemas.openxmlformats.org/officeDocument/2006/relationships/hyperlink" Target="http://www.apotheke.cz/fotocache/mid/grep_a_mata_006082.jpg" TargetMode="External"/><Relationship Id="rId5" Type="http://schemas.openxmlformats.org/officeDocument/2006/relationships/hyperlink" Target="http://www.bylinka-hlinsko.cz/wp-content/uploads/bylinka-betlem-hlinsko-caje-bylinkove-caje-bylinne-08-210x157.jpg" TargetMode="External"/><Relationship Id="rId10" Type="http://schemas.openxmlformats.org/officeDocument/2006/relationships/hyperlink" Target="http://www.fajnovykramek.cz/fotky26147/fotos/_vyr_556Sedmikvitek.jpg" TargetMode="External"/><Relationship Id="rId4" Type="http://schemas.openxmlformats.org/officeDocument/2006/relationships/hyperlink" Target="http://officeimg.vo.msecnd.net/en-us/images/MB900298753.jpg" TargetMode="External"/><Relationship Id="rId9" Type="http://schemas.openxmlformats.org/officeDocument/2006/relationships/hyperlink" Target="http://www.biokvalita.cz/img/normal/1317-bylinny-caj-kopriva-20k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017096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</a:b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989040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026" y="6021288"/>
            <a:ext cx="4792663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2420888"/>
            <a:ext cx="730892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046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685800"/>
            <a:ext cx="6172200" cy="3247256"/>
          </a:xfrm>
        </p:spPr>
        <p:txBody>
          <a:bodyPr>
            <a:noAutofit/>
          </a:bodyPr>
          <a:lstStyle/>
          <a:p>
            <a:r>
              <a:rPr lang="cs-CZ" sz="8800" dirty="0" smtClean="0"/>
              <a:t>ČAJ  BYLINNÝ</a:t>
            </a:r>
            <a:endParaRPr lang="cs-CZ" sz="8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858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293096"/>
            <a:ext cx="5614987" cy="242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088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7745288" cy="1143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CHARAKTERISTIKA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420888"/>
            <a:ext cx="7745288" cy="4053064"/>
          </a:xfrm>
        </p:spPr>
        <p:txBody>
          <a:bodyPr>
            <a:normAutofit/>
          </a:bodyPr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i="1" dirty="0">
                <a:solidFill>
                  <a:prstClr val="black"/>
                </a:solidFill>
              </a:rPr>
              <a:t>Jsou to sušené části /květy, listy, plody, semena…/jedné nebo několika bylin, většinou </a:t>
            </a:r>
            <a:r>
              <a:rPr lang="cs-CZ" i="1" dirty="0" smtClean="0">
                <a:solidFill>
                  <a:prstClr val="black"/>
                </a:solidFill>
              </a:rPr>
              <a:t>léčivých.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i="1" dirty="0" smtClean="0">
                <a:solidFill>
                  <a:prstClr val="black"/>
                </a:solidFill>
              </a:rPr>
              <a:t>Někdy se k nim přidávají sušené části ovoce /kousky jablek, pomerančová kůra, plody černého bezu…/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endParaRPr lang="cs-CZ" i="1" dirty="0">
              <a:solidFill>
                <a:prstClr val="black"/>
              </a:solidFill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b="1" i="1" u="sng" dirty="0">
                <a:solidFill>
                  <a:prstClr val="black"/>
                </a:solidFill>
              </a:rPr>
              <a:t>Druhy </a:t>
            </a:r>
            <a:r>
              <a:rPr lang="cs-CZ" b="1" i="1" u="sng" dirty="0" smtClean="0">
                <a:solidFill>
                  <a:prstClr val="black"/>
                </a:solidFill>
              </a:rPr>
              <a:t>:</a:t>
            </a:r>
            <a:r>
              <a:rPr lang="cs-CZ" b="1" i="1" dirty="0" smtClean="0">
                <a:solidFill>
                  <a:prstClr val="black"/>
                </a:solidFill>
              </a:rPr>
              <a:t>   </a:t>
            </a:r>
            <a:r>
              <a:rPr lang="cs-CZ" i="1" dirty="0" err="1" smtClean="0">
                <a:solidFill>
                  <a:prstClr val="black"/>
                </a:solidFill>
              </a:rPr>
              <a:t>jednodruhové</a:t>
            </a:r>
            <a:r>
              <a:rPr lang="cs-CZ" i="1" dirty="0" smtClean="0">
                <a:solidFill>
                  <a:prstClr val="black"/>
                </a:solidFill>
              </a:rPr>
              <a:t> , směsi</a:t>
            </a:r>
            <a:r>
              <a:rPr lang="cs-CZ" i="1" dirty="0">
                <a:solidFill>
                  <a:prstClr val="black"/>
                </a:solidFill>
              </a:rPr>
              <a:t> </a:t>
            </a:r>
            <a:r>
              <a:rPr lang="cs-CZ" i="1" dirty="0" smtClean="0">
                <a:solidFill>
                  <a:prstClr val="black"/>
                </a:solidFill>
              </a:rPr>
              <a:t>a  </a:t>
            </a:r>
            <a:r>
              <a:rPr lang="cs-CZ" i="1" dirty="0">
                <a:solidFill>
                  <a:prstClr val="black"/>
                </a:solidFill>
              </a:rPr>
              <a:t>dětské bylinné čaje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787" y="16490"/>
            <a:ext cx="3097213" cy="2404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590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DRUHY V PRODEJI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JEDNODRUHOVÉ</a:t>
            </a:r>
          </a:p>
          <a:p>
            <a:pPr marL="0" indent="0">
              <a:buNone/>
            </a:pPr>
            <a:endParaRPr lang="cs-CZ" b="1" i="1" u="sng" dirty="0" smtClean="0"/>
          </a:p>
          <a:p>
            <a:r>
              <a:rPr lang="cs-CZ" dirty="0" smtClean="0"/>
              <a:t>KOPŘIVOVÝ ČAJ</a:t>
            </a:r>
          </a:p>
          <a:p>
            <a:r>
              <a:rPr lang="cs-CZ" dirty="0" smtClean="0"/>
              <a:t>FENYKLOVÝ ČAJ</a:t>
            </a:r>
          </a:p>
          <a:p>
            <a:r>
              <a:rPr lang="cs-CZ" dirty="0" smtClean="0"/>
              <a:t>LIPOVÝ ČAJ</a:t>
            </a:r>
          </a:p>
          <a:p>
            <a:r>
              <a:rPr lang="cs-CZ" dirty="0" smtClean="0"/>
              <a:t>JITROCELOVÝ ČAJ</a:t>
            </a:r>
          </a:p>
          <a:p>
            <a:r>
              <a:rPr lang="cs-CZ" dirty="0" smtClean="0"/>
              <a:t>ŠÍPKOVÝ ČAJ</a:t>
            </a:r>
          </a:p>
          <a:p>
            <a:r>
              <a:rPr lang="cs-CZ" dirty="0" smtClean="0"/>
              <a:t>HEŘMÁNKOVÝ ČAJ</a:t>
            </a:r>
          </a:p>
          <a:p>
            <a:r>
              <a:rPr lang="cs-CZ" dirty="0" smtClean="0"/>
              <a:t>ŘEPÍKOVÝ ČAJ….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3376"/>
            <a:ext cx="2016224" cy="303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12976"/>
            <a:ext cx="1920213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229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SMĚSI:</a:t>
            </a:r>
          </a:p>
          <a:p>
            <a:pPr marL="0" indent="0">
              <a:buNone/>
            </a:pPr>
            <a:endParaRPr lang="cs-CZ" b="1" i="1" u="sng" dirty="0" smtClean="0"/>
          </a:p>
          <a:p>
            <a:r>
              <a:rPr lang="cs-CZ" dirty="0" smtClean="0"/>
              <a:t>SEDMERO BYLIN</a:t>
            </a:r>
          </a:p>
          <a:p>
            <a:r>
              <a:rPr lang="cs-CZ" dirty="0" smtClean="0"/>
              <a:t>MÁTA </a:t>
            </a:r>
            <a:r>
              <a:rPr lang="cs-CZ" dirty="0"/>
              <a:t> </a:t>
            </a:r>
            <a:r>
              <a:rPr lang="cs-CZ" dirty="0" smtClean="0"/>
              <a:t>A  GRAPEGFUIT….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184" y="332656"/>
            <a:ext cx="5040560" cy="19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184" y="3645024"/>
            <a:ext cx="2981325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276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DĚTSKÉ BYLINNÉ ČAJE:</a:t>
            </a:r>
          </a:p>
          <a:p>
            <a:pPr marL="0" indent="0">
              <a:buNone/>
            </a:pPr>
            <a:endParaRPr lang="cs-CZ" b="1" i="1" u="sng" dirty="0" smtClean="0"/>
          </a:p>
          <a:p>
            <a:r>
              <a:rPr lang="cs-CZ" dirty="0" smtClean="0"/>
              <a:t>PROTI KAŠLI A NACHLAZENÍ</a:t>
            </a:r>
          </a:p>
          <a:p>
            <a:endParaRPr lang="cs-CZ" sz="1200" dirty="0" smtClean="0"/>
          </a:p>
          <a:p>
            <a:r>
              <a:rPr lang="cs-CZ" dirty="0" smtClean="0"/>
              <a:t>PRO BĚŽNÉ PITÍ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45024"/>
            <a:ext cx="2981325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6247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dirty="0" smtClean="0"/>
              <a:t>LÉČIVÉ:</a:t>
            </a:r>
          </a:p>
          <a:p>
            <a:endParaRPr lang="cs-CZ" sz="1400" b="1" i="1" u="sng" dirty="0"/>
          </a:p>
          <a:p>
            <a:r>
              <a:rPr lang="cs-CZ" sz="2800" dirty="0" smtClean="0"/>
              <a:t>NA CHOLESTEROL</a:t>
            </a:r>
          </a:p>
          <a:p>
            <a:r>
              <a:rPr lang="cs-CZ" sz="2800" dirty="0" smtClean="0"/>
              <a:t>NA DOBROU PAMĚŤ</a:t>
            </a:r>
          </a:p>
          <a:p>
            <a:r>
              <a:rPr lang="cs-CZ" sz="2800" dirty="0" smtClean="0"/>
              <a:t>PROTI STRESU</a:t>
            </a:r>
          </a:p>
          <a:p>
            <a:r>
              <a:rPr lang="cs-CZ" sz="2800" dirty="0" smtClean="0"/>
              <a:t>NA SPÁNEK A NERVY</a:t>
            </a:r>
          </a:p>
          <a:p>
            <a:r>
              <a:rPr lang="cs-CZ" sz="2800" dirty="0" smtClean="0"/>
              <a:t>CHŘIPKA A NACHLAZENÍ</a:t>
            </a:r>
          </a:p>
          <a:p>
            <a:r>
              <a:rPr lang="cs-CZ" sz="2800" dirty="0" smtClean="0"/>
              <a:t>ŽALUDEK A STŘEVA …..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09120"/>
            <a:ext cx="3048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052736"/>
            <a:ext cx="27813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232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rgbClr val="575F6D"/>
                </a:solidFill>
              </a:rPr>
              <a:t>PŘÍPRAVA  ČAJE  K  PRODEJI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JEDNÁ SE O DOPLŇOVÁNÍ PRAVÉHO ČAJE DO REGÁLU.</a:t>
            </a:r>
          </a:p>
          <a:p>
            <a:pPr lvl="0">
              <a:buClr>
                <a:srgbClr val="FE8637"/>
              </a:buClr>
            </a:pPr>
            <a:endParaRPr lang="cs-CZ" sz="1200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ZDE DODRŽUJEME OBMĚNU ZÁSOB.</a:t>
            </a:r>
          </a:p>
          <a:p>
            <a:pPr marL="0" lvl="0" indent="0"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KONTROLUJEME  DATUM TRVANLIVOSTI.</a:t>
            </a:r>
          </a:p>
          <a:p>
            <a:pPr marL="0" lvl="0" indent="0">
              <a:buClr>
                <a:srgbClr val="FE8637"/>
              </a:buClr>
              <a:buNone/>
            </a:pPr>
            <a:endParaRPr lang="cs-CZ" sz="1200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KONTROLUJEMEM SPRÁVNOU CENOVKU.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142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JAKOST BYLINNÝCH ČAJŮ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04864"/>
            <a:ext cx="7467600" cy="4269088"/>
          </a:xfrm>
        </p:spPr>
        <p:txBody>
          <a:bodyPr/>
          <a:lstStyle/>
          <a:p>
            <a:r>
              <a:rPr lang="cs-CZ" dirty="0">
                <a:solidFill>
                  <a:prstClr val="black"/>
                </a:solidFill>
              </a:rPr>
              <a:t>NESMÍ BÝT ZATUCHLÝ, MOKRÝ, PLESNIVÝ A NESMÍ OBSAHOVAT ŽÁDNÉ PŘÍMĚSI</a:t>
            </a:r>
            <a:endParaRPr lang="cs-CZ" dirty="0" smtClean="0"/>
          </a:p>
          <a:p>
            <a:endParaRPr lang="cs-CZ" sz="1200" dirty="0"/>
          </a:p>
          <a:p>
            <a:r>
              <a:rPr lang="cs-CZ" dirty="0" smtClean="0"/>
              <a:t>PATŘÍ MEZI OCHRANNÉ POTRAVINY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45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575F6D"/>
                </a:solidFill>
              </a:rPr>
              <a:t>SKLADOVÁNÍ BYLINNÉHO ČAJE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859216" cy="4629128"/>
          </a:xfrm>
        </p:spPr>
        <p:txBody>
          <a:bodyPr/>
          <a:lstStyle/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V SUCHÝCH, ČISTÝCH, DOBŘE VĚTRATELNÝCH SKLADECH.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TEPLOTA DO 20°C, VLHKOST DO 70%.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CHRÁNÍME PŘED SLUNCEM.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SKLADUJEME SPOLEČNĚ S OSTATNÍMI ČAJI.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977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OPAKOVÁNÍ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JE VÝZNAM BYLINNÝCH ČAJŮ?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DRUHY BYLINNÝCH ČAJŮ PRODÁVÁME?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SKLADUJÍ BYLINNÉ ČAJE?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ČAJ BYSTE NABÍDLI ZÁKAZNÍKOVI PŘI NASTYDNUTÍ?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PRODÁVÁME BYLINNÝ ČAJ PRO DĚTI?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886" y="45811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526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ZDROJE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24744"/>
            <a:ext cx="8784976" cy="5349208"/>
          </a:xfrm>
        </p:spPr>
        <p:txBody>
          <a:bodyPr>
            <a:normAutofit lnSpcReduction="10000"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officeimg.vo.msecnd.net/en-us/images/MH900401457.jpg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officeimg.vo.msecnd.net/en-us/images/MH900293806.jpg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officeimg.vo.msecnd.net/en-us/images/MB900298753.jpg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www.bylinka-hlinsko.cz/wp-content/uploads/bylinka-betlem-hlinsko-caje-bylinkove-caje-bylinne-08-210x157.jpg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images.zbozi.cz/zbozi-images/4ffa750d6eef7e19df260000.jpg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www.apotheke.cz/fotocache/bigorig/detsky_caj_bylinny_003929.jpg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www.biokvalita.cz/img/big/1673-bylinny-caj-sipek-plod-20ks.jpg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www.biokvalita.cz/img/normal/1317-bylinny-caj-kopriva-20ks.jpg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http://www.fajnovykramek.cz/fotky26147/fotos/_</a:t>
            </a:r>
            <a:r>
              <a:rPr lang="cs-CZ" sz="1800" dirty="0" smtClean="0">
                <a:hlinkClick r:id="rId10"/>
              </a:rPr>
              <a:t>vyr_556Sedmikvitek.jpg</a:t>
            </a:r>
            <a:endParaRPr lang="cs-CZ" sz="1800" dirty="0" smtClean="0"/>
          </a:p>
          <a:p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www.apotheke.cz/fotocache/mid/grep_a_mata_006082.jpg</a:t>
            </a:r>
            <a:endParaRPr lang="cs-CZ" sz="1800" dirty="0" smtClean="0"/>
          </a:p>
          <a:p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www.nakupujzdrave.cz/fotky13326/fotos/produkty/prodobroupamet.jpg</a:t>
            </a:r>
            <a:endParaRPr lang="cs-CZ" sz="1800" dirty="0" smtClean="0"/>
          </a:p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3. 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778440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187</TotalTime>
  <Words>311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Střední průmyslová škola a Střední odborná škola gastronomie a služeb, Most, příspěvková organizace</vt:lpstr>
      <vt:lpstr>ČAJ  BYLINNÝ</vt:lpstr>
      <vt:lpstr>CHARAKTERISTIKA</vt:lpstr>
      <vt:lpstr>DRUHY V PRODEJI</vt:lpstr>
      <vt:lpstr>Prezentace aplikace PowerPoint</vt:lpstr>
      <vt:lpstr>Prezentace aplikace PowerPoint</vt:lpstr>
      <vt:lpstr>Prezentace aplikace PowerPoint</vt:lpstr>
      <vt:lpstr>PŘÍPRAVA  ČAJE  K  PRODEJI</vt:lpstr>
      <vt:lpstr>JAKOST BYLINNÝCH ČAJŮ</vt:lpstr>
      <vt:lpstr>SKLADOVÁNÍ BYLINNÉHO ČAJE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Pepe</dc:creator>
  <cp:lastModifiedBy>Pepe</cp:lastModifiedBy>
  <cp:revision>17</cp:revision>
  <dcterms:created xsi:type="dcterms:W3CDTF">2013-06-21T19:59:49Z</dcterms:created>
  <dcterms:modified xsi:type="dcterms:W3CDTF">2013-06-23T19:26:25Z</dcterms:modified>
</cp:coreProperties>
</file>