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2" r:id="rId4"/>
    <p:sldId id="263" r:id="rId5"/>
    <p:sldId id="264" r:id="rId6"/>
    <p:sldId id="265" r:id="rId7"/>
    <p:sldId id="260" r:id="rId8"/>
    <p:sldId id="258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D2E940E-F09E-46A0-8BA7-331C55E8B70A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DF6D37F-5310-42AF-90AB-C39D6BA224A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lekarna-kunin.cz/media/product_categories/produkty_kefirova_mleka_1.png" TargetMode="External"/><Relationship Id="rId2" Type="http://schemas.openxmlformats.org/officeDocument/2006/relationships/hyperlink" Target="http://www.mlekarna-kunin.cz/media/products/kysane-podmasli400-ml_thumb2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lekarna-kunin.cz/media/products/kyska-400-ml_thumb2.png" TargetMode="External"/><Relationship Id="rId4" Type="http://schemas.openxmlformats.org/officeDocument/2006/relationships/hyperlink" Target="http://www.mlekarna-kunin.cz/media/products/acidofilni-mleko-950-g_thumb2.pn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5945088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061048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4350" y="6211887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9" y="2348880"/>
            <a:ext cx="7380932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82381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908720"/>
            <a:ext cx="6172200" cy="3024336"/>
          </a:xfrm>
        </p:spPr>
        <p:txBody>
          <a:bodyPr>
            <a:noAutofit/>
          </a:bodyPr>
          <a:lstStyle/>
          <a:p>
            <a:pPr algn="ctr"/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KYSANÉ </a:t>
            </a:r>
            <a:br>
              <a:rPr lang="cs-CZ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MLÉČNÉ </a:t>
            </a:r>
            <a:r>
              <a:rPr lang="cs-CZ" sz="60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VÝROBKY</a:t>
            </a:r>
            <a:endParaRPr lang="cs-CZ" sz="60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8000" dirty="0" smtClean="0"/>
              <a:t>TEKUTÉ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4104422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výroba</a:t>
            </a:r>
            <a:endParaRPr lang="cs-CZ" sz="4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Úprava tučnosti mléka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Přidání zákysu podle druhu kysaného mléka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/smetanový zákys,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bifidogenní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zákys,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       kefírový zákys, acidofilní zákys…/..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Zrání 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3"/>
            </a:pP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Balení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149080"/>
            <a:ext cx="2592288" cy="24626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73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DRUHY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 PRODEJI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0" y="1600200"/>
            <a:ext cx="8604448" cy="5257800"/>
          </a:xfrm>
        </p:spPr>
        <p:txBody>
          <a:bodyPr>
            <a:normAutofit/>
          </a:bodyPr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Ø"/>
              <a:defRPr/>
            </a:pP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PATŘÍ  SEM</a:t>
            </a:r>
            <a:r>
              <a:rPr lang="cs-CZ" sz="2800" u="sng" dirty="0">
                <a:latin typeface="Times New Roman" pitchFamily="18" charset="0"/>
                <a:cs typeface="Times New Roman" pitchFamily="18" charset="0"/>
              </a:rPr>
              <a:t>:  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  <a:defRPr/>
            </a:pPr>
            <a:r>
              <a:rPr lang="cs-CZ" sz="2800" b="1" dirty="0"/>
              <a:t>KYSANÁ  i  ZAKYSANÁ  SMETANA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  <a:defRPr/>
            </a:pPr>
            <a:r>
              <a:rPr lang="cs-CZ" sz="2800" b="1" dirty="0" smtClean="0"/>
              <a:t>KYSANÉ  </a:t>
            </a:r>
            <a:r>
              <a:rPr lang="cs-CZ" sz="2800" b="1" dirty="0"/>
              <a:t>PODMÁSLÍ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  <a:defRPr/>
            </a:pPr>
            <a:r>
              <a:rPr lang="cs-CZ" sz="2800" b="1" dirty="0"/>
              <a:t>KYSANÉ MLÉKO A  </a:t>
            </a:r>
            <a:r>
              <a:rPr lang="cs-CZ" sz="2800" b="1" dirty="0" smtClean="0"/>
              <a:t>KYSANÉ </a:t>
            </a:r>
            <a:r>
              <a:rPr lang="cs-CZ" sz="2800" b="1" dirty="0"/>
              <a:t>NÁPOJE</a:t>
            </a:r>
          </a:p>
          <a:p>
            <a:pPr marL="514350" lvl="0" indent="-514350" eaLnBrk="0" fontAlgn="base" hangingPunct="0">
              <a:spcAft>
                <a:spcPct val="0"/>
              </a:spcAft>
              <a:buClr>
                <a:srgbClr val="FF388C"/>
              </a:buClr>
              <a:buFont typeface="+mj-lt"/>
              <a:buAutoNum type="arabicPeriod" startAt="4"/>
              <a:defRPr/>
            </a:pPr>
            <a:r>
              <a:rPr lang="cs-CZ" sz="2800" b="1" dirty="0"/>
              <a:t>ACIDOFILNÍ MLÉKO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4"/>
              <a:defRPr/>
            </a:pPr>
            <a:r>
              <a:rPr lang="cs-CZ" sz="2800" b="1" dirty="0"/>
              <a:t>KEFÍR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4"/>
              <a:defRPr/>
            </a:pPr>
            <a:r>
              <a:rPr lang="cs-CZ" sz="2800" b="1" dirty="0"/>
              <a:t>BIOKYS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 startAt="4"/>
              <a:defRPr/>
            </a:pPr>
            <a:r>
              <a:rPr lang="cs-CZ" sz="2800" b="1" dirty="0"/>
              <a:t>ZAKYSANÉ  PROBIOTICKOU KULTUROU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Tx/>
              <a:buChar char="-"/>
              <a:defRPr/>
            </a:pPr>
            <a:r>
              <a:rPr lang="cs-CZ" sz="2800" b="1" dirty="0"/>
              <a:t>jsou neochucené, ochucené / jahoda…/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None/>
              <a:defRPr/>
            </a:pPr>
            <a:r>
              <a:rPr lang="cs-CZ" sz="2800" b="1" dirty="0"/>
              <a:t>     a s vitamíny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1619250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739008"/>
            <a:ext cx="1619250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523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VADY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r>
              <a:rPr lang="cs-CZ" dirty="0" smtClean="0"/>
              <a:t>BARVA S CIZÍM ODSTÍNEM NEBO ZABARVENÍM.</a:t>
            </a:r>
          </a:p>
          <a:p>
            <a:r>
              <a:rPr lang="cs-CZ" dirty="0" smtClean="0"/>
              <a:t>CHUŤ A VŮNĚ PO KRMIVU, HOŘKÁ, ZATUCHLÁ, PLESNIVÁ, ŽLUKLÁ, SÝROVITÁ</a:t>
            </a:r>
          </a:p>
          <a:p>
            <a:r>
              <a:rPr lang="cs-CZ" dirty="0" smtClean="0"/>
              <a:t>PROŠLÁ ZÁRUČNÍ LHŮTA.</a:t>
            </a:r>
          </a:p>
          <a:p>
            <a:r>
              <a:rPr lang="cs-CZ" dirty="0" smtClean="0"/>
              <a:t>PROTRHLÝ OBAL.</a:t>
            </a:r>
          </a:p>
          <a:p>
            <a:r>
              <a:rPr lang="cs-CZ" dirty="0" smtClean="0"/>
              <a:t>ZÁMĚNA DRUHU.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1624" y="4437111"/>
            <a:ext cx="2286719" cy="2286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57425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SKLADOVÁNÍ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chladící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lednici  </a:t>
            </a: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od 1ºC  do  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8°C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čistotě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 regále, nedotýká se stěny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nesmí </a:t>
            </a:r>
            <a:r>
              <a:rPr lang="cs-CZ" sz="32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být uloženy na podlaze v lednici</a:t>
            </a:r>
            <a:endParaRPr lang="cs-CZ" sz="32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                    -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2462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znáte druhy v prodeji tekutých mléčných výrobků.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správně skladujeme tekuté mléčné výrobky.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nejběžnější druhy vad zjištěné při přejímce.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0417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00200"/>
            <a:ext cx="8208912" cy="4873752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2. ROČNÍK středních odborných učilišť a integrovaných středních škol učebního oboru prodavač – prodavačka, zaměření pro potravinářské zboží a pro smíšené zboží, vydalo nakladatelství a vydavatelství IQ 147, spol. s.r.o. v Praze roku 1997</a:t>
            </a: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www.mlekarna-kunin.cz/media/products/kysane-podmasli400-ml_thumb2.png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www.mlekarna-kunin.cz/media/product_categories/produkty_kefirova_mleka_1.png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www.mlekarna-kunin.cz/media/products/acidofilni-mleko-950-g_thumb2.png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www.mlekarna-kunin.cz/media/products/kyska-400-ml_thumb2.png</a:t>
            </a: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11182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286000" y="2276872"/>
            <a:ext cx="6172200" cy="2160240"/>
          </a:xfrm>
        </p:spPr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88982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278</TotalTime>
  <Words>221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Střední průmyslová škola a Střední odborná škola gastronomie a služeb, Most, příspěvková organizace</vt:lpstr>
      <vt:lpstr>KYSANÉ  MLÉČNÉ VÝROBKY</vt:lpstr>
      <vt:lpstr>výroba</vt:lpstr>
      <vt:lpstr>DRUHY V PRODEJI</vt:lpstr>
      <vt:lpstr>VADY</vt:lpstr>
      <vt:lpstr>SKLADOVÁNÍ</vt:lpstr>
      <vt:lpstr>OPAKOVÁNÍ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10</cp:revision>
  <dcterms:created xsi:type="dcterms:W3CDTF">2013-06-24T13:43:13Z</dcterms:created>
  <dcterms:modified xsi:type="dcterms:W3CDTF">2013-06-24T18:47:05Z</dcterms:modified>
</cp:coreProperties>
</file>