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0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4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0643CAE-78E5-4F14-8655-CC1A6C7F391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35535F4-C82F-4642-9807-5716B29E25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0643CAE-78E5-4F14-8655-CC1A6C7F391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35535F4-C82F-4642-9807-5716B29E259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0643CAE-78E5-4F14-8655-CC1A6C7F391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35535F4-C82F-4642-9807-5716B29E25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43CAE-78E5-4F14-8655-CC1A6C7F391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535F4-C82F-4642-9807-5716B29E259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43CAE-78E5-4F14-8655-CC1A6C7F391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535F4-C82F-4642-9807-5716B29E259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0643CAE-78E5-4F14-8655-CC1A6C7F391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35535F4-C82F-4642-9807-5716B29E25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43CAE-78E5-4F14-8655-CC1A6C7F391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535F4-C82F-4642-9807-5716B29E25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0643CAE-78E5-4F14-8655-CC1A6C7F391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35535F4-C82F-4642-9807-5716B29E259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0643CAE-78E5-4F14-8655-CC1A6C7F391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35535F4-C82F-4642-9807-5716B29E259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43CAE-78E5-4F14-8655-CC1A6C7F391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535F4-C82F-4642-9807-5716B29E25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43CAE-78E5-4F14-8655-CC1A6C7F391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535F4-C82F-4642-9807-5716B29E25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0643CAE-78E5-4F14-8655-CC1A6C7F3917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35535F4-C82F-4642-9807-5716B29E259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static.akcniceny.cz/foto/vyrobky/834000/833775.jpg" TargetMode="External"/><Relationship Id="rId2" Type="http://schemas.openxmlformats.org/officeDocument/2006/relationships/hyperlink" Target="http://www.nakupdomu.cz/editor/image/eshop_products/image_m_11222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274638"/>
            <a:ext cx="6017096" cy="1570186"/>
          </a:xfrm>
        </p:spPr>
        <p:txBody>
          <a:bodyPr>
            <a:normAutofit/>
          </a:bodyPr>
          <a:lstStyle/>
          <a:p>
            <a:r>
              <a:rPr lang="cs-CZ" sz="1600" b="1" dirty="0">
                <a:solidFill>
                  <a:srgbClr val="575F6D"/>
                </a:solidFill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</a:rPr>
            </a:br>
            <a:r>
              <a:rPr lang="cs-CZ" sz="1600" b="1" dirty="0">
                <a:solidFill>
                  <a:srgbClr val="575F6D"/>
                </a:solidFill>
              </a:rPr>
              <a:t>a Střední odborná škola gastronomie a služeb, Most, příspěvková organizace</a:t>
            </a:r>
            <a:r>
              <a:rPr lang="cs-CZ" sz="3200" cap="none" dirty="0">
                <a:solidFill>
                  <a:prstClr val="black">
                    <a:tint val="75000"/>
                  </a:prstClr>
                </a:solidFill>
                <a:latin typeface="Calibri"/>
              </a:rPr>
              <a:t/>
            </a:r>
            <a:br>
              <a:rPr lang="cs-CZ" sz="3200" cap="none" dirty="0">
                <a:solidFill>
                  <a:prstClr val="black">
                    <a:tint val="75000"/>
                  </a:prstClr>
                </a:solidFill>
                <a:latin typeface="Calibri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60909"/>
            <a:ext cx="7467600" cy="4372347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MATERIÁL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6021288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6672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1988840"/>
            <a:ext cx="7380932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930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2420888"/>
            <a:ext cx="6172200" cy="2232248"/>
          </a:xfrm>
        </p:spPr>
        <p:txBody>
          <a:bodyPr>
            <a:normAutofit/>
          </a:bodyPr>
          <a:lstStyle/>
          <a:p>
            <a:pPr algn="ctr"/>
            <a:r>
              <a:rPr lang="cs-CZ" sz="96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máslo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273325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7313240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VÝZNAM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je nejpoužívanější živočišný tuk 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je snadno stravitelné, má příjemnou dobrou chuť, vůni i </a:t>
            </a:r>
            <a:r>
              <a:rPr lang="cs-CZ" sz="28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barvu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28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vysokou </a:t>
            </a:r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biologickou hodnotu pro svůj obsah vitamínů A </a:t>
            </a:r>
            <a:r>
              <a:rPr lang="cs-CZ" sz="28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, D</a:t>
            </a:r>
            <a:endParaRPr lang="cs-CZ" sz="2800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 má krátkou </a:t>
            </a:r>
            <a:r>
              <a:rPr lang="cs-CZ" sz="28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trvanlivost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áslo musí obsahovat nejméně 80% mléčného tuku </a:t>
            </a:r>
            <a:endParaRPr lang="cs-CZ" sz="2800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5197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SLOŽENÍ MÁSLA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7467600" cy="4557120"/>
          </a:xfrm>
        </p:spPr>
        <p:txBody>
          <a:bodyPr/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kromě mléčného tuku osahuje menší množství ne tuků 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bílkoviny, mléčný cukr, kyselina mléčná,   minerální látky, vitamíny,  voda.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3419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DRUHY  MÁSLA  V  PRODEJI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/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VÝBĚROVÉ  MÁSLO /BIO/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ČERSTVÉ  MÁSLO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ČERSTVÉ  MÁSLO  SE  SMETANOVÝM  ZÁKYSEM </a:t>
            </a:r>
            <a:r>
              <a:rPr lang="cs-CZ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dirty="0" err="1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laktoflorou</a:t>
            </a:r>
            <a:r>
              <a:rPr lang="cs-CZ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933056"/>
            <a:ext cx="285750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5033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642194"/>
          </a:xfrm>
        </p:spPr>
        <p:txBody>
          <a:bodyPr>
            <a:noAutofit/>
          </a:bodyPr>
          <a:lstStyle/>
          <a:p>
            <a:pPr marL="457200" lvl="0" indent="-457200" algn="ctr" eaLnBrk="0" fontAlgn="base" hangingPunct="0">
              <a:spcBef>
                <a:spcPts val="600"/>
              </a:spcBef>
              <a:spcAft>
                <a:spcPct val="0"/>
              </a:spcAft>
            </a:pPr>
            <a:r>
              <a:rPr lang="cs-CZ" sz="3600" b="1" cap="none" dirty="0">
                <a:solidFill>
                  <a:prstClr val="white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SPECIÁLNÍ  DRUHY  MÁSLA  V  PRODEJI</a:t>
            </a:r>
            <a:br>
              <a:rPr lang="cs-CZ" sz="3600" b="1" cap="none" dirty="0">
                <a:solidFill>
                  <a:prstClr val="white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MLÉKÁRENSKÉ MÁSLO SOLENÉ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MLÉKÁRENSKÉ MÁSLO OCHUCENÉ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MLÉKÁRENSKÉ  MÁSLO S ROSTLINNÝM TUKEM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POMAZÁNKOVÉ MÁSLO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21088"/>
            <a:ext cx="2857500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102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VADY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ŽLUKNUTÍ</a:t>
            </a:r>
          </a:p>
          <a:p>
            <a:r>
              <a:rPr lang="cs-CZ" dirty="0" smtClean="0"/>
              <a:t>ZMĚNA BARVY – TMAVĚ ŽLUTÁ</a:t>
            </a:r>
          </a:p>
          <a:p>
            <a:r>
              <a:rPr lang="cs-CZ" dirty="0" smtClean="0"/>
              <a:t>OLEJOVÁ VRSTVA NA POVRCHU</a:t>
            </a:r>
          </a:p>
          <a:p>
            <a:r>
              <a:rPr lang="cs-CZ" dirty="0" smtClean="0"/>
              <a:t>PLÍSEŇ</a:t>
            </a:r>
          </a:p>
          <a:p>
            <a:r>
              <a:rPr lang="cs-CZ" dirty="0" smtClean="0"/>
              <a:t>PROŠLÁ ZÁRUČNÍ LHŮTA</a:t>
            </a:r>
          </a:p>
          <a:p>
            <a:r>
              <a:rPr lang="cs-CZ" dirty="0" smtClean="0"/>
              <a:t>CIZÍ PŘÍMĚSI</a:t>
            </a:r>
          </a:p>
          <a:p>
            <a:r>
              <a:rPr lang="cs-CZ" dirty="0" smtClean="0"/>
              <a:t>PROTRŽENÝ  OBAL</a:t>
            </a:r>
          </a:p>
          <a:p>
            <a:r>
              <a:rPr lang="cs-CZ" dirty="0" smtClean="0"/>
              <a:t>POMAČKANÝ TVAR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9940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SKLADOVÁNÍ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7467600" cy="4629128"/>
          </a:xfrm>
        </p:spPr>
        <p:txBody>
          <a:bodyPr/>
          <a:lstStyle/>
          <a:p>
            <a:r>
              <a:rPr lang="cs-CZ" dirty="0" smtClean="0"/>
              <a:t>V CHLADÍCÍ LEDNICI</a:t>
            </a:r>
          </a:p>
          <a:p>
            <a:r>
              <a:rPr lang="cs-CZ" dirty="0" smtClean="0"/>
              <a:t>V REGÁLE NEBO NA PODLOŽKÁCH V CHLADÍCÍ  LEDNICI</a:t>
            </a:r>
          </a:p>
          <a:p>
            <a:r>
              <a:rPr lang="cs-CZ" dirty="0" smtClean="0"/>
              <a:t>ODDĚLENĚ OD AROMATICKÉHO ZBOŽÍ</a:t>
            </a:r>
          </a:p>
          <a:p>
            <a:r>
              <a:rPr lang="cs-CZ" dirty="0" smtClean="0"/>
              <a:t>PROVÁDÍME OBMĚNU ZÁSOB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901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OPAKOVÁNÍ: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Jaká je základní surovina pro výrobu másla?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znáte druhy másla v prodeji?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vady může mít máslo?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správně skladujeme máslo v  chladící lednici?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59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7313240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Clr>
                <a:srgbClr val="FE8637"/>
              </a:buClr>
            </a:pPr>
            <a:r>
              <a:rPr lang="cs-CZ" sz="1700" u="sng" dirty="0">
                <a:solidFill>
                  <a:prstClr val="black"/>
                </a:solidFill>
              </a:rPr>
              <a:t>Odborná učebnice: </a:t>
            </a:r>
            <a:r>
              <a:rPr lang="cs-CZ" sz="1700" dirty="0">
                <a:solidFill>
                  <a:prstClr val="black"/>
                </a:solidFill>
              </a:rPr>
              <a:t>Josef </a:t>
            </a:r>
            <a:r>
              <a:rPr lang="cs-CZ" sz="1700" dirty="0" err="1">
                <a:solidFill>
                  <a:prstClr val="black"/>
                </a:solidFill>
              </a:rPr>
              <a:t>Kavina</a:t>
            </a:r>
            <a:r>
              <a:rPr lang="cs-CZ" sz="1700" dirty="0">
                <a:solidFill>
                  <a:prstClr val="black"/>
                </a:solidFill>
              </a:rPr>
              <a:t>, ZBOŽÍZNALSTVÍ POTRAVINÁŘSKÉHO ZBOŽÍ PRO </a:t>
            </a:r>
            <a:r>
              <a:rPr lang="cs-CZ" sz="1700" dirty="0" smtClean="0">
                <a:solidFill>
                  <a:prstClr val="black"/>
                </a:solidFill>
              </a:rPr>
              <a:t>2. </a:t>
            </a:r>
            <a:r>
              <a:rPr lang="cs-CZ" sz="1700" dirty="0">
                <a:solidFill>
                  <a:prstClr val="black"/>
                </a:solidFill>
              </a:rPr>
              <a:t>ROČNÍK středních odborných učilišť a integrovaných středních škol učebního oboru prodavač – prodavačka, zaměření pro potravinářské zboží a pro smíšené zboží, vydalo nakladatelství a vydavatelství IQ 147, spol. s.r.o. v Praze roku 1997</a:t>
            </a:r>
            <a:endParaRPr lang="cs-CZ" sz="1900" dirty="0">
              <a:solidFill>
                <a:prstClr val="black"/>
              </a:solidFill>
              <a:latin typeface="Gill Sans MT"/>
            </a:endParaRPr>
          </a:p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www.nakupdomu.cz/editor/image/eshop_products/image_m_11222.jpg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static.akcniceny.cz/foto/vyrobky/834000/833775.jpg</a:t>
            </a: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61469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2420888"/>
            <a:ext cx="6172200" cy="2088232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/>
              <a:t>KONEC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61679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</TotalTime>
  <Words>237</Words>
  <Application>Microsoft Office PowerPoint</Application>
  <PresentationFormat>Předvádění na obrazovce (4:3)</PresentationFormat>
  <Paragraphs>45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Střední průmyslová škola a Střední odborná škola gastronomie a služeb, Most, příspěvková organizace </vt:lpstr>
      <vt:lpstr>máslo</vt:lpstr>
      <vt:lpstr>VÝZNAM</vt:lpstr>
      <vt:lpstr>SLOŽENÍ MÁSLA</vt:lpstr>
      <vt:lpstr>DRUHY  MÁSLA  V  PRODEJI</vt:lpstr>
      <vt:lpstr>SPECIÁLNÍ  DRUHY  MÁSLA  V  PRODEJI </vt:lpstr>
      <vt:lpstr>VADY</vt:lpstr>
      <vt:lpstr>SKLADOVÁNÍ</vt:lpstr>
      <vt:lpstr>OPAKOVÁNÍ:</vt:lpstr>
      <vt:lpstr>ZDROJE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příspěvková organizace </dc:title>
  <dc:creator>Pepe</dc:creator>
  <cp:lastModifiedBy>Pepe</cp:lastModifiedBy>
  <cp:revision>3</cp:revision>
  <dcterms:created xsi:type="dcterms:W3CDTF">2013-06-24T17:29:13Z</dcterms:created>
  <dcterms:modified xsi:type="dcterms:W3CDTF">2013-06-24T17:56:04Z</dcterms:modified>
</cp:coreProperties>
</file>