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4" r:id="rId6"/>
    <p:sldId id="261" r:id="rId7"/>
    <p:sldId id="262" r:id="rId8"/>
    <p:sldId id="263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FBA9C8E-D304-4869-B3EF-C696939DF19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B2AA6BA-1D34-4F8E-9472-0BB28BDC39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static.akcniceny.cz/foto/vyrobky/288750/288518.jpg" TargetMode="External"/><Relationship Id="rId3" Type="http://schemas.openxmlformats.org/officeDocument/2006/relationships/hyperlink" Target="http://www.nakupdomu.cz/editor/image/eshop_products/image_m_1502.jpg" TargetMode="External"/><Relationship Id="rId7" Type="http://schemas.openxmlformats.org/officeDocument/2006/relationships/hyperlink" Target="http://www.nakupdomu.cz/editor/image/eshop_products/image_m_1482.jpg" TargetMode="External"/><Relationship Id="rId2" Type="http://schemas.openxmlformats.org/officeDocument/2006/relationships/hyperlink" Target="http://www.nakupdomu.cz/editor/image/eshop_products/image_m_149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kupdomu.cz/editor/image/eshop_products/image_m_1493.jpg" TargetMode="External"/><Relationship Id="rId5" Type="http://schemas.openxmlformats.org/officeDocument/2006/relationships/hyperlink" Target="http://www.nakupdomu.cz/editor/image/eshop_products/image_m_1500.jpg" TargetMode="External"/><Relationship Id="rId4" Type="http://schemas.openxmlformats.org/officeDocument/2006/relationships/hyperlink" Target="http://www.nakupdomu.cz/editor/image/eshop_products/image_m_1503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274638"/>
            <a:ext cx="6089104" cy="1498178"/>
          </a:xfrm>
        </p:spPr>
        <p:txBody>
          <a:bodyPr>
            <a:normAutofit/>
          </a:bodyPr>
          <a:lstStyle/>
          <a:p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</a:b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205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4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7"/>
            <a:ext cx="7704855" cy="3790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409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764704"/>
            <a:ext cx="7776864" cy="3744416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KONDENZOVANÉ</a:t>
            </a:r>
            <a:br>
              <a:rPr lang="cs-CZ" sz="6000" dirty="0" smtClean="0"/>
            </a:br>
            <a:r>
              <a:rPr lang="cs-CZ" sz="6000" dirty="0" smtClean="0"/>
              <a:t>/ZAHUŠTĚNÉ/ </a:t>
            </a:r>
            <a:br>
              <a:rPr lang="cs-CZ" sz="6000" dirty="0" smtClean="0"/>
            </a:br>
            <a:r>
              <a:rPr lang="cs-CZ" sz="6000" dirty="0" smtClean="0"/>
              <a:t>MLÉČNÉ VÝROBKY</a:t>
            </a:r>
            <a:endParaRPr lang="cs-CZ" sz="6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53136"/>
            <a:ext cx="171450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862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VÝROBA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>
            <a:normAutofit/>
          </a:bodyPr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dirty="0"/>
              <a:t>odpařováním pasterizovaného mléka ve vakuových odparkách při teplotě 53 až 55 ºC na jednu třetinu původního objemu a ochlazení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dirty="0"/>
              <a:t>pak se chuťově upravují</a:t>
            </a:r>
          </a:p>
          <a:p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013176"/>
            <a:ext cx="171450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421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748464" cy="1143000"/>
          </a:xfrm>
        </p:spPr>
        <p:txBody>
          <a:bodyPr>
            <a:noAutofit/>
          </a:bodyPr>
          <a:lstStyle/>
          <a:p>
            <a:pPr algn="ctr"/>
            <a:r>
              <a:rPr lang="cs-CZ" sz="4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ROZDĚLENÍ  A  DRUHY  V  PRODEJI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2800" u="sng" dirty="0">
                <a:latin typeface="Times New Roman" pitchFamily="18" charset="0"/>
                <a:cs typeface="Times New Roman" pitchFamily="18" charset="0"/>
              </a:rPr>
              <a:t>KONDENZOVANÁ  NESLAZENÁ  MLÉKA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2800" b="1" i="1" u="sng" dirty="0">
                <a:latin typeface="Times New Roman" pitchFamily="18" charset="0"/>
                <a:cs typeface="Times New Roman" pitchFamily="18" charset="0"/>
              </a:rPr>
              <a:t>TATRA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2"/>
            </a:pPr>
            <a:r>
              <a:rPr lang="cs-CZ" sz="2800" u="sng" dirty="0">
                <a:latin typeface="Times New Roman" pitchFamily="18" charset="0"/>
                <a:cs typeface="Times New Roman" pitchFamily="18" charset="0"/>
              </a:rPr>
              <a:t>KONDENZOVANÁ  SLAZENÁ  MLÉKA: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2800" b="1" i="1" u="sng" dirty="0">
                <a:latin typeface="Times New Roman" pitchFamily="18" charset="0"/>
                <a:cs typeface="Times New Roman" pitchFamily="18" charset="0"/>
              </a:rPr>
              <a:t>SALKO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2800" b="1" i="1" u="sng" dirty="0">
                <a:latin typeface="Times New Roman" pitchFamily="18" charset="0"/>
                <a:cs typeface="Times New Roman" pitchFamily="18" charset="0"/>
              </a:rPr>
              <a:t>PIKNIK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3"/>
            </a:pPr>
            <a:r>
              <a:rPr lang="cs-CZ" sz="2800" u="sng" dirty="0">
                <a:latin typeface="Times New Roman" pitchFamily="18" charset="0"/>
                <a:cs typeface="Times New Roman" pitchFamily="18" charset="0"/>
              </a:rPr>
              <a:t>KONDENZOVANÁ  SLAZENÁ  SMETANA: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2800" b="1" i="1" u="sng" dirty="0">
                <a:latin typeface="Times New Roman" pitchFamily="18" charset="0"/>
                <a:cs typeface="Times New Roman" pitchFamily="18" charset="0"/>
              </a:rPr>
              <a:t>JESENKA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3"/>
            </a:pPr>
            <a:r>
              <a:rPr lang="cs-CZ" sz="2800" u="sng" dirty="0">
                <a:latin typeface="Times New Roman" pitchFamily="18" charset="0"/>
                <a:cs typeface="Times New Roman" pitchFamily="18" charset="0"/>
              </a:rPr>
              <a:t>KONDENZOVANÉ  SLAZENÉ  KAKAO: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2800" b="1" i="1" u="sng" dirty="0">
                <a:latin typeface="Times New Roman" pitchFamily="18" charset="0"/>
                <a:cs typeface="Times New Roman" pitchFamily="18" charset="0"/>
              </a:rPr>
              <a:t>PIKAO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endParaRPr lang="cs-CZ" u="sng" dirty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95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OBALY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TUBY</a:t>
            </a:r>
          </a:p>
          <a:p>
            <a:r>
              <a:rPr lang="cs-CZ" sz="3200" dirty="0" smtClean="0"/>
              <a:t>PLECHOVKY</a:t>
            </a:r>
          </a:p>
          <a:p>
            <a:r>
              <a:rPr lang="cs-CZ" sz="3200" dirty="0" smtClean="0"/>
              <a:t>TETRA PACK</a:t>
            </a:r>
          </a:p>
          <a:p>
            <a:r>
              <a:rPr lang="cs-CZ" sz="3200" dirty="0" smtClean="0"/>
              <a:t>PVC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90478"/>
            <a:ext cx="15144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402" y="948081"/>
            <a:ext cx="171450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888" y="3789040"/>
            <a:ext cx="21621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095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VADY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r>
              <a:rPr lang="cs-CZ" dirty="0" smtClean="0"/>
              <a:t>BOMBÁŽ U PLECHOVEK</a:t>
            </a:r>
          </a:p>
          <a:p>
            <a:r>
              <a:rPr lang="cs-CZ" dirty="0" smtClean="0"/>
              <a:t>TUBY POMAČKANÉ, DOLNÍ STRANA ROZTOČENÁ, VYTEKLÉ</a:t>
            </a:r>
          </a:p>
          <a:p>
            <a:r>
              <a:rPr lang="cs-CZ" dirty="0" smtClean="0"/>
              <a:t>PROŠLÁ ZÁRUČNÍ LHŮTA</a:t>
            </a:r>
          </a:p>
          <a:p>
            <a:r>
              <a:rPr lang="cs-CZ" dirty="0" smtClean="0"/>
              <a:t>ZÁMĚNA DRUHU</a:t>
            </a:r>
          </a:p>
          <a:p>
            <a:r>
              <a:rPr lang="cs-CZ" dirty="0" smtClean="0"/>
              <a:t>ŽLUKLÉ</a:t>
            </a:r>
          </a:p>
          <a:p>
            <a:r>
              <a:rPr lang="cs-CZ" dirty="0" smtClean="0"/>
              <a:t>ŘÍDKÁ KONZISTENCE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998663"/>
            <a:ext cx="1573213" cy="2859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113" y="3789040"/>
            <a:ext cx="15716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758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SKLADOVÁNÍ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r>
              <a:rPr lang="cs-CZ" dirty="0" smtClean="0"/>
              <a:t>V SUCHU, CHLADU (POZOR NA VLHKOST U PLECHOVEK – KOROZE)</a:t>
            </a:r>
          </a:p>
          <a:p>
            <a:r>
              <a:rPr lang="cs-CZ" dirty="0" smtClean="0"/>
              <a:t>V DOBŘE VĚTRATELNÉM SKLADU</a:t>
            </a:r>
          </a:p>
          <a:p>
            <a:r>
              <a:rPr lang="cs-CZ" dirty="0" smtClean="0"/>
              <a:t>SLEDUJEME ZÁRUČNÍ LHŮTY</a:t>
            </a:r>
          </a:p>
          <a:p>
            <a:pPr lvl="0">
              <a:buClr>
                <a:srgbClr val="94C600"/>
              </a:buClr>
            </a:pPr>
            <a:r>
              <a:rPr lang="cs-CZ" dirty="0">
                <a:solidFill>
                  <a:prstClr val="black"/>
                </a:solidFill>
              </a:rPr>
              <a:t>DODRŽUJEME OBMĚNU </a:t>
            </a:r>
            <a:r>
              <a:rPr lang="cs-CZ" dirty="0" smtClean="0">
                <a:solidFill>
                  <a:prstClr val="black"/>
                </a:solidFill>
              </a:rPr>
              <a:t>ZÁSOB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 ČISTOTĚ</a:t>
            </a:r>
          </a:p>
          <a:p>
            <a:r>
              <a:rPr lang="cs-CZ" dirty="0" smtClean="0"/>
              <a:t>STÁLE NA STEJNÉM MÍSTĚ VE SKLADU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7253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OPAKOVÁNÍ: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znáte druhy kondenzovaných mlék, které se prodávají v obchodě?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správně skladujeme kondenzovaná mléka?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Jakou přejímku provádíme, když chceme zjistit zda výrobky nejsou vadné?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 jakých obalech se prodávají kondenzovaná mléka?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vady se mohou vyskytnout u přejímky zboží?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316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748464" cy="4873752"/>
          </a:xfrm>
        </p:spPr>
        <p:txBody>
          <a:bodyPr/>
          <a:lstStyle/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2. ROČNÍK středních odborných učilišť a integrovaných středních škol učebního oboru prodavač – prodavačka, zaměření pro potravinářské zboží a pro smíšené zboží, vydalo nakladatelství a vydavatelství IQ 147, spol. s.r.o. v Praze roku </a:t>
            </a:r>
            <a:r>
              <a:rPr lang="cs-CZ" sz="1700" dirty="0" smtClean="0">
                <a:solidFill>
                  <a:prstClr val="black"/>
                </a:solidFill>
              </a:rPr>
              <a:t>1997</a:t>
            </a: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2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2"/>
              </a:rPr>
              <a:t>www.nakupdomu.cz/editor/image/eshop_products/image_m_1499.jpg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3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3"/>
              </a:rPr>
              <a:t>www.nakupdomu.cz/editor/image/eshop_products/image_m_1502.jpg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4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4"/>
              </a:rPr>
              <a:t>www.nakupdomu.cz/editor/image/eshop_products/image_m_1503.jpg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5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5"/>
              </a:rPr>
              <a:t>www.nakupdomu.cz/editor/image/eshop_products/image_m_1500.jpg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6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6"/>
              </a:rPr>
              <a:t>www.nakupdomu.cz/editor/image/eshop_products/image_m_1493.jpg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7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7"/>
              </a:rPr>
              <a:t>www.nakupdomu.cz/editor/image/eshop_products/image_m_1482.jpg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8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8"/>
              </a:rPr>
              <a:t>static.akcniceny.cz/foto/vyrobky/288750/288518.jpg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endParaRPr lang="cs-CZ" sz="32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19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2276872"/>
            <a:ext cx="6172200" cy="2160240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200986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90</TotalTime>
  <Words>237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Střední průmyslová škola a Střední odborná škola gastronomie a služeb, Most, příspěvková organizace </vt:lpstr>
      <vt:lpstr>KONDENZOVANÉ /ZAHUŠTĚNÉ/  MLÉČNÉ VÝROBKY</vt:lpstr>
      <vt:lpstr>VÝROBA</vt:lpstr>
      <vt:lpstr>ROZDĚLENÍ  A  DRUHY  V  PRODEJI</vt:lpstr>
      <vt:lpstr>OBALY</vt:lpstr>
      <vt:lpstr>VADY</vt:lpstr>
      <vt:lpstr>SKLADOVÁNÍ</vt:lpstr>
      <vt:lpstr>OPAKOVÁNÍ: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7</cp:revision>
  <dcterms:created xsi:type="dcterms:W3CDTF">2013-06-24T19:31:15Z</dcterms:created>
  <dcterms:modified xsi:type="dcterms:W3CDTF">2013-06-24T21:01:57Z</dcterms:modified>
</cp:coreProperties>
</file>