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notesMasterIdLst>
    <p:notesMasterId r:id="rId11"/>
  </p:notesMasterIdLst>
  <p:sldIdLst>
    <p:sldId id="263" r:id="rId5"/>
    <p:sldId id="257" r:id="rId6"/>
    <p:sldId id="258" r:id="rId7"/>
    <p:sldId id="261" r:id="rId8"/>
    <p:sldId id="262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Ladislava Kobzová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VY_32_INOVACE_23_03_20  Vodstvo České </a:t>
          </a:r>
          <a:r>
            <a:rPr lang="cs-CZ" sz="1200" baseline="0" dirty="0" smtClean="0"/>
            <a:t>republiky 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PROJEKTU: 2674/21/7.1.4/2011  </a:t>
          </a:r>
          <a:endParaRPr lang="cs-CZ" sz="1200" dirty="0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TÉMA</a:t>
          </a:r>
          <a:r>
            <a:rPr lang="cs-CZ" sz="1000" dirty="0" smtClean="0"/>
            <a:t>:  </a:t>
          </a:r>
          <a:r>
            <a:rPr lang="cs-CZ" sz="1200" dirty="0" smtClean="0"/>
            <a:t>Česká republika jako součást Evropy </a:t>
          </a:r>
          <a:endParaRPr lang="cs-CZ" sz="1200" dirty="0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E7B64D0-B712-4A75-8052-BDD825E58D9F}" type="presOf" srcId="{D9242A4C-F33A-42E2-BFA4-EC80805DCD32}" destId="{7DDB6D97-C311-42E1-B77C-B194BAE75773}" srcOrd="0" destOrd="0" presId="urn:microsoft.com/office/officeart/2005/8/layout/target3"/>
    <dgm:cxn modelId="{E3587775-7E45-4F1C-BE31-FF0749BD23BD}" type="presOf" srcId="{DAAD5A11-3EBC-47AE-AB1C-4F1B938732A7}" destId="{2D933DCE-BBEA-46A5-98BC-CA41A7DBB761}" srcOrd="0" destOrd="0" presId="urn:microsoft.com/office/officeart/2005/8/layout/target3"/>
    <dgm:cxn modelId="{9B9DA482-3A20-40C9-AB8C-2B316D197443}" type="presOf" srcId="{ABD4D77B-BA54-4DFB-A762-4C734220F9AA}" destId="{AAB7E4A6-9D01-402C-9D7A-6D30767F0B58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2ACC9123-E94F-42FD-94B5-0E97CCD53337}" type="presOf" srcId="{D9242A4C-F33A-42E2-BFA4-EC80805DCD32}" destId="{5A434D34-FA65-40B0-A4CE-3A1E2B14A215}" srcOrd="1" destOrd="0" presId="urn:microsoft.com/office/officeart/2005/8/layout/target3"/>
    <dgm:cxn modelId="{0635087D-86D2-49ED-B9AA-D2031FADBC46}" type="presOf" srcId="{FFA013E9-5C5D-404D-8688-08171EA7A387}" destId="{E1DA18CB-4B0A-4D0C-9459-15C4B327891F}" srcOrd="0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7583C7E0-BF3C-4925-A0EA-9E97700DAEB7}" type="presOf" srcId="{ABD4D77B-BA54-4DFB-A762-4C734220F9AA}" destId="{A6703DA5-6D74-4C8B-9C82-31DC93531BC2}" srcOrd="1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99F90A65-FC3D-4491-98CB-219285AEDB33}" type="presOf" srcId="{A4836DAF-3E6B-4198-A089-B3C0D0384F2B}" destId="{36B74B1E-3C18-4C06-BA03-CB2EB266F8FF}" srcOrd="1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8BCCAB19-9DBD-4667-94B0-41208F525375}" type="presOf" srcId="{1D895EAB-76A7-41C6-9C6C-7D303AD4C23C}" destId="{94413E88-B296-45A5-9057-6B5765B63A8F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73601EA0-D5A6-4B2B-801B-DB8ACCD7B66B}" type="presOf" srcId="{A4836DAF-3E6B-4198-A089-B3C0D0384F2B}" destId="{4F0AD45D-7E6A-4C4A-90DF-90E27C4B175D}" srcOrd="0" destOrd="0" presId="urn:microsoft.com/office/officeart/2005/8/layout/target3"/>
    <dgm:cxn modelId="{E5EC44F4-4037-41C7-8117-F8038F5A1352}" type="presOf" srcId="{1D895EAB-76A7-41C6-9C6C-7D303AD4C23C}" destId="{347D85BD-7382-4413-9298-D06CC996458A}" srcOrd="0" destOrd="0" presId="urn:microsoft.com/office/officeart/2005/8/layout/target3"/>
    <dgm:cxn modelId="{287D1C03-A442-42C4-A477-9446EAA15C35}" type="presOf" srcId="{FFA013E9-5C5D-404D-8688-08171EA7A387}" destId="{359A210A-E8C9-4FD6-9BC7-434F4455A6B5}" srcOrd="1" destOrd="0" presId="urn:microsoft.com/office/officeart/2005/8/layout/target3"/>
    <dgm:cxn modelId="{D74500F7-03FA-4FAF-8944-0E525DBCC91F}" type="presParOf" srcId="{2D933DCE-BBEA-46A5-98BC-CA41A7DBB761}" destId="{D3A73299-62A4-4767-8E25-C16133A0B902}" srcOrd="0" destOrd="0" presId="urn:microsoft.com/office/officeart/2005/8/layout/target3"/>
    <dgm:cxn modelId="{19DCEEAA-6231-49D7-8220-B83EB7BD8B79}" type="presParOf" srcId="{2D933DCE-BBEA-46A5-98BC-CA41A7DBB761}" destId="{EE30B2AF-DDC9-42DB-9092-5595C6257A57}" srcOrd="1" destOrd="0" presId="urn:microsoft.com/office/officeart/2005/8/layout/target3"/>
    <dgm:cxn modelId="{A982FB89-6A8E-4E8C-B798-6C3C2F816CF5}" type="presParOf" srcId="{2D933DCE-BBEA-46A5-98BC-CA41A7DBB761}" destId="{E1DA18CB-4B0A-4D0C-9459-15C4B327891F}" srcOrd="2" destOrd="0" presId="urn:microsoft.com/office/officeart/2005/8/layout/target3"/>
    <dgm:cxn modelId="{0CF6426D-E510-48FF-9E89-8ABC4FF4C4C8}" type="presParOf" srcId="{2D933DCE-BBEA-46A5-98BC-CA41A7DBB761}" destId="{29996EEB-8589-4AED-9C98-E2204A026234}" srcOrd="3" destOrd="0" presId="urn:microsoft.com/office/officeart/2005/8/layout/target3"/>
    <dgm:cxn modelId="{0C4EE659-2671-461F-8492-604D25B06F55}" type="presParOf" srcId="{2D933DCE-BBEA-46A5-98BC-CA41A7DBB761}" destId="{056AE7B2-579D-40D1-A57C-4E33BFED76BE}" srcOrd="4" destOrd="0" presId="urn:microsoft.com/office/officeart/2005/8/layout/target3"/>
    <dgm:cxn modelId="{3E9DDD89-A169-454F-9053-475729BF3B0C}" type="presParOf" srcId="{2D933DCE-BBEA-46A5-98BC-CA41A7DBB761}" destId="{4F0AD45D-7E6A-4C4A-90DF-90E27C4B175D}" srcOrd="5" destOrd="0" presId="urn:microsoft.com/office/officeart/2005/8/layout/target3"/>
    <dgm:cxn modelId="{69C2BCBE-B3A7-409B-981C-247AEB03C6C0}" type="presParOf" srcId="{2D933DCE-BBEA-46A5-98BC-CA41A7DBB761}" destId="{1804A346-BBD3-438B-AE0F-7BEBB1E2AF96}" srcOrd="6" destOrd="0" presId="urn:microsoft.com/office/officeart/2005/8/layout/target3"/>
    <dgm:cxn modelId="{93677101-ADD1-4111-AFF4-BEB906C06B16}" type="presParOf" srcId="{2D933DCE-BBEA-46A5-98BC-CA41A7DBB761}" destId="{60CB9877-708D-4C64-AA73-CFD3F3076BC2}" srcOrd="7" destOrd="0" presId="urn:microsoft.com/office/officeart/2005/8/layout/target3"/>
    <dgm:cxn modelId="{86D76FCD-7B57-4662-895F-A53E7E91AD2B}" type="presParOf" srcId="{2D933DCE-BBEA-46A5-98BC-CA41A7DBB761}" destId="{347D85BD-7382-4413-9298-D06CC996458A}" srcOrd="8" destOrd="0" presId="urn:microsoft.com/office/officeart/2005/8/layout/target3"/>
    <dgm:cxn modelId="{D33784F4-F893-49BB-922E-A782030EE065}" type="presParOf" srcId="{2D933DCE-BBEA-46A5-98BC-CA41A7DBB761}" destId="{C4DD5B9C-4D9E-449D-A063-107A759DF3D1}" srcOrd="9" destOrd="0" presId="urn:microsoft.com/office/officeart/2005/8/layout/target3"/>
    <dgm:cxn modelId="{767DC695-B398-48A1-A9C9-70B6099D4C89}" type="presParOf" srcId="{2D933DCE-BBEA-46A5-98BC-CA41A7DBB761}" destId="{CD515E15-5457-47F2-8109-A2A59D66C930}" srcOrd="10" destOrd="0" presId="urn:microsoft.com/office/officeart/2005/8/layout/target3"/>
    <dgm:cxn modelId="{53D16C02-AAB2-456E-909C-666CD6F8AA19}" type="presParOf" srcId="{2D933DCE-BBEA-46A5-98BC-CA41A7DBB761}" destId="{7DDB6D97-C311-42E1-B77C-B194BAE75773}" srcOrd="11" destOrd="0" presId="urn:microsoft.com/office/officeart/2005/8/layout/target3"/>
    <dgm:cxn modelId="{E00D6CEE-8276-4984-B296-CF5416A370D2}" type="presParOf" srcId="{2D933DCE-BBEA-46A5-98BC-CA41A7DBB761}" destId="{DE2B4424-17B1-4404-A13F-04051C43B79D}" srcOrd="12" destOrd="0" presId="urn:microsoft.com/office/officeart/2005/8/layout/target3"/>
    <dgm:cxn modelId="{F28F7755-69A2-4624-A5A8-1F8A10E16391}" type="presParOf" srcId="{2D933DCE-BBEA-46A5-98BC-CA41A7DBB761}" destId="{555607BD-8A1D-4EBB-825A-8C74A1FB0FFC}" srcOrd="13" destOrd="0" presId="urn:microsoft.com/office/officeart/2005/8/layout/target3"/>
    <dgm:cxn modelId="{9C963332-318D-495B-86F1-161A429B864D}" type="presParOf" srcId="{2D933DCE-BBEA-46A5-98BC-CA41A7DBB761}" destId="{AAB7E4A6-9D01-402C-9D7A-6D30767F0B58}" srcOrd="14" destOrd="0" presId="urn:microsoft.com/office/officeart/2005/8/layout/target3"/>
    <dgm:cxn modelId="{16AE47D9-3CDA-4F51-A4EF-12078E6FBC59}" type="presParOf" srcId="{2D933DCE-BBEA-46A5-98BC-CA41A7DBB761}" destId="{359A210A-E8C9-4FD6-9BC7-434F4455A6B5}" srcOrd="15" destOrd="0" presId="urn:microsoft.com/office/officeart/2005/8/layout/target3"/>
    <dgm:cxn modelId="{2341CAE2-40F1-4A31-B68D-856BF9F53F0D}" type="presParOf" srcId="{2D933DCE-BBEA-46A5-98BC-CA41A7DBB761}" destId="{36B74B1E-3C18-4C06-BA03-CB2EB266F8FF}" srcOrd="16" destOrd="0" presId="urn:microsoft.com/office/officeart/2005/8/layout/target3"/>
    <dgm:cxn modelId="{3211D8E7-6E4A-41B7-A541-7E1A058AC762}" type="presParOf" srcId="{2D933DCE-BBEA-46A5-98BC-CA41A7DBB761}" destId="{94413E88-B296-45A5-9057-6B5765B63A8F}" srcOrd="17" destOrd="0" presId="urn:microsoft.com/office/officeart/2005/8/layout/target3"/>
    <dgm:cxn modelId="{37DD4983-3B1E-47C9-B128-5F237A01EE25}" type="presParOf" srcId="{2D933DCE-BBEA-46A5-98BC-CA41A7DBB761}" destId="{5A434D34-FA65-40B0-A4CE-3A1E2B14A215}" srcOrd="18" destOrd="0" presId="urn:microsoft.com/office/officeart/2005/8/layout/target3"/>
    <dgm:cxn modelId="{FE6EADD3-175C-49F5-9433-C97DB68F197C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786082" cy="278608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393041" y="0"/>
          <a:ext cx="6750891" cy="27860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393041" y="0"/>
        <a:ext cx="6750891" cy="445773"/>
      </dsp:txXfrm>
    </dsp:sp>
    <dsp:sp modelId="{056AE7B2-579D-40D1-A57C-4E33BFED76BE}">
      <dsp:nvSpPr>
        <dsp:cNvPr id="0" name=""/>
        <dsp:cNvSpPr/>
      </dsp:nvSpPr>
      <dsp:spPr>
        <a:xfrm>
          <a:off x="292538" y="445773"/>
          <a:ext cx="2201004" cy="220100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393041" y="445773"/>
          <a:ext cx="6750891" cy="22010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Ladislava Kobzová </a:t>
          </a:r>
          <a:endParaRPr lang="cs-CZ" sz="1200" kern="1200" dirty="0"/>
        </a:p>
      </dsp:txBody>
      <dsp:txXfrm>
        <a:off x="1393041" y="445773"/>
        <a:ext cx="6750891" cy="445773"/>
      </dsp:txXfrm>
    </dsp:sp>
    <dsp:sp modelId="{60CB9877-708D-4C64-AA73-CFD3F3076BC2}">
      <dsp:nvSpPr>
        <dsp:cNvPr id="0" name=""/>
        <dsp:cNvSpPr/>
      </dsp:nvSpPr>
      <dsp:spPr>
        <a:xfrm>
          <a:off x="585077" y="891546"/>
          <a:ext cx="1615927" cy="161592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393041" y="891546"/>
          <a:ext cx="6750891" cy="1615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VY_32_INOVACE_23_03_20  Vodstvo České </a:t>
          </a:r>
          <a:r>
            <a:rPr lang="cs-CZ" sz="1200" kern="1200" baseline="0" dirty="0" smtClean="0"/>
            <a:t>republiky </a:t>
          </a:r>
          <a:endParaRPr lang="cs-CZ" sz="1200" kern="1200" dirty="0"/>
        </a:p>
      </dsp:txBody>
      <dsp:txXfrm>
        <a:off x="1393041" y="891546"/>
        <a:ext cx="6750891" cy="445773"/>
      </dsp:txXfrm>
    </dsp:sp>
    <dsp:sp modelId="{CD515E15-5457-47F2-8109-A2A59D66C930}">
      <dsp:nvSpPr>
        <dsp:cNvPr id="0" name=""/>
        <dsp:cNvSpPr/>
      </dsp:nvSpPr>
      <dsp:spPr>
        <a:xfrm>
          <a:off x="877615" y="1337319"/>
          <a:ext cx="1030850" cy="103085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390813" y="1293539"/>
          <a:ext cx="6750891" cy="1030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</a:t>
          </a:r>
          <a:r>
            <a:rPr lang="cs-CZ" sz="1000" kern="1200" dirty="0" smtClean="0"/>
            <a:t>:  </a:t>
          </a:r>
          <a:r>
            <a:rPr lang="cs-CZ" sz="1200" kern="1200" dirty="0" smtClean="0"/>
            <a:t>Česká republika jako součást Evropy </a:t>
          </a:r>
          <a:endParaRPr lang="cs-CZ" sz="1200" kern="1200" dirty="0"/>
        </a:p>
      </dsp:txBody>
      <dsp:txXfrm>
        <a:off x="1390813" y="1293539"/>
        <a:ext cx="6750891" cy="445773"/>
      </dsp:txXfrm>
    </dsp:sp>
    <dsp:sp modelId="{555607BD-8A1D-4EBB-825A-8C74A1FB0FFC}">
      <dsp:nvSpPr>
        <dsp:cNvPr id="0" name=""/>
        <dsp:cNvSpPr/>
      </dsp:nvSpPr>
      <dsp:spPr>
        <a:xfrm>
          <a:off x="1170154" y="1783092"/>
          <a:ext cx="445773" cy="44577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1376568" y="1778768"/>
          <a:ext cx="6750891" cy="4457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PROJEKTU: 2674/21/7.1.4/2011  </a:t>
          </a:r>
          <a:endParaRPr lang="cs-CZ" sz="1200" kern="1200" dirty="0"/>
        </a:p>
      </dsp:txBody>
      <dsp:txXfrm>
        <a:off x="1376568" y="1778768"/>
        <a:ext cx="6750891" cy="4457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D7A5B5-DC1E-43A6-B02E-E15C24CF19EE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13E2CA-D3EA-4543-B19F-1156B95BF2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3883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AE91CB6-5B40-4007-A52A-C423F413CB91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EADC9E1-F74E-44FA-B160-A61552258D6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AE91CB6-5B40-4007-A52A-C423F413CB91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EADC9E1-F74E-44FA-B160-A61552258D6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AE91CB6-5B40-4007-A52A-C423F413CB91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EADC9E1-F74E-44FA-B160-A61552258D6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1CB6-5B40-4007-A52A-C423F413CB91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DC9E1-F74E-44FA-B160-A61552258D6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1CB6-5B40-4007-A52A-C423F413CB91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DC9E1-F74E-44FA-B160-A61552258D6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AE91CB6-5B40-4007-A52A-C423F413CB91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EADC9E1-F74E-44FA-B160-A61552258D6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1CB6-5B40-4007-A52A-C423F413CB91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DC9E1-F74E-44FA-B160-A61552258D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AE91CB6-5B40-4007-A52A-C423F413CB91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EADC9E1-F74E-44FA-B160-A61552258D6E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AE91CB6-5B40-4007-A52A-C423F413CB91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EADC9E1-F74E-44FA-B160-A61552258D6E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1CB6-5B40-4007-A52A-C423F413CB91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DC9E1-F74E-44FA-B160-A61552258D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1CB6-5B40-4007-A52A-C423F413CB91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DC9E1-F74E-44FA-B160-A61552258D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2753E4-C323-4DB9-8189-D613A17BBCD7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19.6.2013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C3594-7D2A-4DE7-911A-CAA87D239404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3525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2753E4-C323-4DB9-8189-D613A17BBCD7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19.6.2013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C3594-7D2A-4DE7-911A-CAA87D239404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7524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2753E4-C323-4DB9-8189-D613A17BBCD7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19.6.2013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C3594-7D2A-4DE7-911A-CAA87D239404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1439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2753E4-C323-4DB9-8189-D613A17BBCD7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19.6.2013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C3594-7D2A-4DE7-911A-CAA87D239404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1746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2753E4-C323-4DB9-8189-D613A17BBCD7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19.6.2013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C3594-7D2A-4DE7-911A-CAA87D239404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8637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2753E4-C323-4DB9-8189-D613A17BBCD7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19.6.2013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C3594-7D2A-4DE7-911A-CAA87D239404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5380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2753E4-C323-4DB9-8189-D613A17BBCD7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19.6.2013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C3594-7D2A-4DE7-911A-CAA87D239404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7309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2753E4-C323-4DB9-8189-D613A17BBCD7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19.6.2013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C3594-7D2A-4DE7-911A-CAA87D239404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6734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2753E4-C323-4DB9-8189-D613A17BBCD7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19.6.2013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C3594-7D2A-4DE7-911A-CAA87D239404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8245616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2753E4-C323-4DB9-8189-D613A17BBCD7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19.6.2013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C3594-7D2A-4DE7-911A-CAA87D239404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7036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2753E4-C323-4DB9-8189-D613A17BBCD7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19.6.2013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4C3594-7D2A-4DE7-911A-CAA87D239404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160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944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3053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39575BB-43D6-4907-921D-48404143D9FA}" type="datetimeFigureOut">
              <a:rPr lang="cs-CZ" smtClean="0">
                <a:solidFill>
                  <a:srgbClr val="FFF39D"/>
                </a:solidFill>
              </a:rPr>
              <a:pPr/>
              <a:t>19.6.2013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6572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256945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9865545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2667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45898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4851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2165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20520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135559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9121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9603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39575BB-43D6-4907-921D-48404143D9FA}" type="datetimeFigureOut">
              <a:rPr lang="cs-CZ" smtClean="0">
                <a:solidFill>
                  <a:srgbClr val="FFF39D"/>
                </a:solidFill>
              </a:rPr>
              <a:pPr/>
              <a:t>19.6.2013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0400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95902485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26294981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05459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02119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949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3473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43713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1782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AE91CB6-5B40-4007-A52A-C423F413CB91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EADC9E1-F74E-44FA-B160-A61552258D6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62753E4-C323-4DB9-8189-D613A17BBCD7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19.6.2013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64C3594-7D2A-4DE7-911A-CAA87D239404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175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711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39575BB-43D6-4907-921D-48404143D9FA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37871A2-949C-4A2B-9EE8-98B5AD45E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9692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1/1f/Nowitna_river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Nowitna_river.jpg" TargetMode="External"/><Relationship Id="rId2" Type="http://schemas.openxmlformats.org/officeDocument/2006/relationships/hyperlink" Target="//de.wikipedia.org/wiki/Benutzer:Kurmis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85113227"/>
              </p:ext>
            </p:extLst>
          </p:nvPr>
        </p:nvGraphicFramePr>
        <p:xfrm>
          <a:off x="571472" y="500043"/>
          <a:ext cx="814393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6" y="3717032"/>
            <a:ext cx="8627458" cy="192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4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slouží k učivu na téma: Vodstvo ČR </a:t>
            </a:r>
          </a:p>
          <a:p>
            <a:r>
              <a:rPr lang="cs-CZ" dirty="0" smtClean="0"/>
              <a:t>Slide 3 – teorie spojená výukovým rozhovorem s žáky</a:t>
            </a:r>
          </a:p>
          <a:p>
            <a:r>
              <a:rPr lang="cs-CZ" dirty="0" smtClean="0"/>
              <a:t>Slide 4 – samostatná práce žáka spojená s prací s atlasem, poté společná kontrola (viz další </a:t>
            </a:r>
            <a:r>
              <a:rPr lang="cs-CZ" dirty="0" err="1" smtClean="0"/>
              <a:t>slide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561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 ČR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604664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/>
              <a:t>Doplň: 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276872"/>
            <a:ext cx="7992888" cy="17543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Řeka začíná jako ________________</a:t>
            </a:r>
          </a:p>
          <a:p>
            <a:r>
              <a:rPr lang="cs-CZ" dirty="0" smtClean="0"/>
              <a:t>Horní tok má ___________________ koryto. </a:t>
            </a:r>
          </a:p>
          <a:p>
            <a:r>
              <a:rPr lang="cs-CZ" dirty="0" smtClean="0"/>
              <a:t>Místo, kde se spojují dvě řeky, se nazývá ______________. </a:t>
            </a:r>
          </a:p>
          <a:p>
            <a:r>
              <a:rPr lang="cs-CZ" dirty="0" smtClean="0"/>
              <a:t>Do řeky se zleva a zprava vlévají její __________________. </a:t>
            </a:r>
          </a:p>
          <a:p>
            <a:r>
              <a:rPr lang="cs-CZ" dirty="0" smtClean="0"/>
              <a:t>Místo, kde se dolní tok řeky vlévá do moře, se nazývá ______________. </a:t>
            </a:r>
          </a:p>
          <a:p>
            <a:r>
              <a:rPr lang="cs-CZ" dirty="0" smtClean="0"/>
              <a:t>Tok řeky rozlišujeme na __________, ____________ a ________________.</a:t>
            </a:r>
            <a:endParaRPr lang="cs-CZ" dirty="0"/>
          </a:p>
        </p:txBody>
      </p:sp>
      <p:pic>
        <p:nvPicPr>
          <p:cNvPr id="1026" name="Picture 2" descr="Soubor:Nowitna river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4228" y="4221088"/>
            <a:ext cx="3443536" cy="2307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814228" y="6528257"/>
            <a:ext cx="23338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Zdroj: www.wikipedia.org</a:t>
            </a:r>
            <a:endParaRPr lang="cs-CZ" sz="1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57764" y="4797152"/>
            <a:ext cx="2058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MEANDRY – ZÁKRUTY </a:t>
            </a:r>
            <a:endParaRPr lang="cs-CZ" b="1" dirty="0"/>
          </a:p>
        </p:txBody>
      </p:sp>
      <p:cxnSp>
        <p:nvCxnSpPr>
          <p:cNvPr id="8" name="Přímá spojnice se šipkou 7"/>
          <p:cNvCxnSpPr>
            <a:stCxn id="6" idx="1"/>
          </p:cNvCxnSpPr>
          <p:nvPr/>
        </p:nvCxnSpPr>
        <p:spPr>
          <a:xfrm flipH="1">
            <a:off x="5148064" y="5120318"/>
            <a:ext cx="1109700" cy="54093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6596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 </a:t>
            </a:r>
            <a:r>
              <a:rPr lang="cs-CZ" dirty="0" smtClean="0"/>
              <a:t>správné dvojice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79512" y="2348880"/>
            <a:ext cx="2304256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99020" y="4005064"/>
            <a:ext cx="2304256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85372" y="5517232"/>
            <a:ext cx="2304256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9512" y="4725144"/>
            <a:ext cx="2304256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79512" y="1634296"/>
            <a:ext cx="2304256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79512" y="3212976"/>
            <a:ext cx="2304256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570102" y="1634296"/>
            <a:ext cx="316835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544623" y="2348880"/>
            <a:ext cx="316835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586936" y="3212976"/>
            <a:ext cx="316835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5556907" y="3987302"/>
            <a:ext cx="316835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564642" y="4725144"/>
            <a:ext cx="316835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5570102" y="5485757"/>
            <a:ext cx="316835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23528" y="163429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Vltava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868144" y="472514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OHŘE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95536" y="234888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Labe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868144" y="163429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BEČVA 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95536" y="321297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Morava 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95536" y="400506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Dyje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084168" y="234888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SÁZAVA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95536" y="472514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Svitava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084168" y="551723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JIZERA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79512" y="551723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Labe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084168" y="3212976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JEVIŠOVKA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868144" y="400506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SVITAVA  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250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Vltava – Sázava</a:t>
            </a:r>
          </a:p>
          <a:p>
            <a:r>
              <a:rPr lang="cs-CZ" dirty="0" smtClean="0"/>
              <a:t>Labe – Jizera</a:t>
            </a:r>
          </a:p>
          <a:p>
            <a:r>
              <a:rPr lang="cs-CZ" dirty="0" smtClean="0"/>
              <a:t>Morava – Bečva</a:t>
            </a:r>
          </a:p>
          <a:p>
            <a:r>
              <a:rPr lang="cs-CZ" dirty="0" smtClean="0"/>
              <a:t>Dyje – Jevišovka</a:t>
            </a:r>
          </a:p>
          <a:p>
            <a:r>
              <a:rPr lang="cs-CZ" dirty="0" smtClean="0"/>
              <a:t>Svitava – Svratka</a:t>
            </a:r>
          </a:p>
          <a:p>
            <a:r>
              <a:rPr lang="cs-CZ" dirty="0" smtClean="0"/>
              <a:t>Labe – Ohře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3307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Chalupa P., Štiková V., Vlastivěda 5 Česká republika součást Evropy, Nová škola, 2004 </a:t>
            </a:r>
          </a:p>
          <a:p>
            <a:endParaRPr lang="cs-CZ" dirty="0" smtClean="0"/>
          </a:p>
          <a:p>
            <a:r>
              <a:rPr lang="cs-CZ" sz="1200" dirty="0">
                <a:hlinkClick r:id="rId2" tooltip="de:Benutzer:Kurmis"/>
              </a:rPr>
              <a:t>Oliver </a:t>
            </a:r>
            <a:r>
              <a:rPr lang="cs-CZ" sz="1200" dirty="0" err="1">
                <a:hlinkClick r:id="rId2" tooltip="de:Benutzer:Kurmis"/>
              </a:rPr>
              <a:t>Kurmis</a:t>
            </a:r>
            <a:r>
              <a:rPr lang="cs-CZ" sz="1200" dirty="0" smtClean="0"/>
              <a:t>, </a:t>
            </a:r>
            <a:r>
              <a:rPr lang="cs-CZ" sz="1200" i="1" dirty="0" smtClean="0"/>
              <a:t>Wikipedia.cz, </a:t>
            </a:r>
            <a:r>
              <a:rPr lang="cs-CZ" sz="1200" dirty="0" smtClean="0"/>
              <a:t>[ online</a:t>
            </a:r>
            <a:r>
              <a:rPr lang="cs-CZ" sz="1200" dirty="0"/>
              <a:t>]. [cit. </a:t>
            </a:r>
            <a:r>
              <a:rPr lang="cs-CZ" sz="1200" dirty="0" smtClean="0"/>
              <a:t>20. 2. </a:t>
            </a:r>
            <a:r>
              <a:rPr lang="cs-CZ" sz="1200" dirty="0" smtClean="0"/>
              <a:t> </a:t>
            </a:r>
            <a:r>
              <a:rPr lang="cs-CZ" sz="1200" dirty="0"/>
              <a:t>2013]. Dostupný na WWW: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cs.wikipedia.org/wiki/Soubor:Nowitna_river.jpg</a:t>
            </a:r>
            <a:endParaRPr lang="cs-CZ" sz="1200" dirty="0" smtClean="0"/>
          </a:p>
          <a:p>
            <a:endParaRPr lang="cs-CZ" sz="1200" dirty="0"/>
          </a:p>
          <a:p>
            <a:pPr>
              <a:buNone/>
            </a:pPr>
            <a:endParaRPr lang="cs-CZ" sz="1200" dirty="0" smtClean="0"/>
          </a:p>
          <a:p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10039650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49</TotalTime>
  <Words>243</Words>
  <Application>Microsoft Office PowerPoint</Application>
  <PresentationFormat>Předvádění na obrazovce (4:3)</PresentationFormat>
  <Paragraphs>46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Arkýř</vt:lpstr>
      <vt:lpstr>1_Slunovrat</vt:lpstr>
      <vt:lpstr>1_Arkýř</vt:lpstr>
      <vt:lpstr>2_Arkýř</vt:lpstr>
      <vt:lpstr>Prezentace aplikace PowerPoint</vt:lpstr>
      <vt:lpstr>Anotace. </vt:lpstr>
      <vt:lpstr>Vodstvo ČR </vt:lpstr>
      <vt:lpstr>Přiřaď správné dvojice</vt:lpstr>
      <vt:lpstr>Správné odpovědi</vt:lpstr>
      <vt:lpstr>Zdroj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3</cp:revision>
  <dcterms:created xsi:type="dcterms:W3CDTF">2013-06-19T09:36:32Z</dcterms:created>
  <dcterms:modified xsi:type="dcterms:W3CDTF">2013-06-19T10:25:39Z</dcterms:modified>
</cp:coreProperties>
</file>