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9"/>
  </p:notesMasterIdLst>
  <p:sldIdLst>
    <p:sldId id="260" r:id="rId4"/>
    <p:sldId id="261" r:id="rId5"/>
    <p:sldId id="257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VY_32_INOVACE_23_05_20  Ochrana přírody 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PROJEKTU: 2674/21/7.1.4/2011  </a:t>
          </a:r>
          <a:endParaRPr lang="cs-CZ" sz="1200" dirty="0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TÉMA</a:t>
          </a:r>
          <a:r>
            <a:rPr lang="cs-CZ" sz="1000" dirty="0" smtClean="0"/>
            <a:t>:  </a:t>
          </a:r>
          <a:r>
            <a:rPr lang="cs-CZ" sz="1200" dirty="0" smtClean="0"/>
            <a:t>Česká republika jako součást Evropy </a:t>
          </a:r>
          <a:endParaRPr lang="cs-CZ" sz="1200" dirty="0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C48577-ACE8-46C8-88A3-56961D693425}" type="presOf" srcId="{1D895EAB-76A7-41C6-9C6C-7D303AD4C23C}" destId="{94413E88-B296-45A5-9057-6B5765B63A8F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196861A2-F3F1-4720-9CA7-91251D75230D}" type="presOf" srcId="{A4836DAF-3E6B-4198-A089-B3C0D0384F2B}" destId="{36B74B1E-3C18-4C06-BA03-CB2EB266F8FF}" srcOrd="1" destOrd="0" presId="urn:microsoft.com/office/officeart/2005/8/layout/target3"/>
    <dgm:cxn modelId="{47853B53-7B26-4547-8B93-38F572EDFF35}" type="presOf" srcId="{FFA013E9-5C5D-404D-8688-08171EA7A387}" destId="{E1DA18CB-4B0A-4D0C-9459-15C4B327891F}" srcOrd="0" destOrd="0" presId="urn:microsoft.com/office/officeart/2005/8/layout/target3"/>
    <dgm:cxn modelId="{F221F095-F57D-4A2E-BC1E-AF7DAB713EAC}" type="presOf" srcId="{FFA013E9-5C5D-404D-8688-08171EA7A387}" destId="{359A210A-E8C9-4FD6-9BC7-434F4455A6B5}" srcOrd="1" destOrd="0" presId="urn:microsoft.com/office/officeart/2005/8/layout/target3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F79A38F6-CD30-45CB-9599-F7236906D0A2}" type="presOf" srcId="{D9242A4C-F33A-42E2-BFA4-EC80805DCD32}" destId="{5A434D34-FA65-40B0-A4CE-3A1E2B14A215}" srcOrd="1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5A59BB21-7C53-47DA-AB07-7F0200E74342}" type="presOf" srcId="{DAAD5A11-3EBC-47AE-AB1C-4F1B938732A7}" destId="{2D933DCE-BBEA-46A5-98BC-CA41A7DBB761}" srcOrd="0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146CE04B-A362-4A4B-BE50-07899AE4E2C9}" type="presOf" srcId="{ABD4D77B-BA54-4DFB-A762-4C734220F9AA}" destId="{AAB7E4A6-9D01-402C-9D7A-6D30767F0B58}" srcOrd="0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742E1F44-0F04-4806-A3C4-28312A217112}" type="presOf" srcId="{D9242A4C-F33A-42E2-BFA4-EC80805DCD32}" destId="{7DDB6D97-C311-42E1-B77C-B194BAE75773}" srcOrd="0" destOrd="0" presId="urn:microsoft.com/office/officeart/2005/8/layout/target3"/>
    <dgm:cxn modelId="{F9EF85B2-255E-441B-B852-1A902C0ECBC1}" type="presOf" srcId="{ABD4D77B-BA54-4DFB-A762-4C734220F9AA}" destId="{A6703DA5-6D74-4C8B-9C82-31DC93531BC2}" srcOrd="1" destOrd="0" presId="urn:microsoft.com/office/officeart/2005/8/layout/target3"/>
    <dgm:cxn modelId="{23E1E5B0-507E-4A01-A445-D2D835367DBD}" type="presOf" srcId="{A4836DAF-3E6B-4198-A089-B3C0D0384F2B}" destId="{4F0AD45D-7E6A-4C4A-90DF-90E27C4B175D}" srcOrd="0" destOrd="0" presId="urn:microsoft.com/office/officeart/2005/8/layout/target3"/>
    <dgm:cxn modelId="{80C29923-4DED-4453-AD15-A41CBEB6A59D}" type="presOf" srcId="{1D895EAB-76A7-41C6-9C6C-7D303AD4C23C}" destId="{347D85BD-7382-4413-9298-D06CC996458A}" srcOrd="0" destOrd="0" presId="urn:microsoft.com/office/officeart/2005/8/layout/target3"/>
    <dgm:cxn modelId="{88514172-508E-48FC-A71B-50CD9F100C21}" type="presParOf" srcId="{2D933DCE-BBEA-46A5-98BC-CA41A7DBB761}" destId="{D3A73299-62A4-4767-8E25-C16133A0B902}" srcOrd="0" destOrd="0" presId="urn:microsoft.com/office/officeart/2005/8/layout/target3"/>
    <dgm:cxn modelId="{8B06F66F-A83D-4A9B-AE38-1E2216125EA0}" type="presParOf" srcId="{2D933DCE-BBEA-46A5-98BC-CA41A7DBB761}" destId="{EE30B2AF-DDC9-42DB-9092-5595C6257A57}" srcOrd="1" destOrd="0" presId="urn:microsoft.com/office/officeart/2005/8/layout/target3"/>
    <dgm:cxn modelId="{D2533EFB-72D4-4A4B-98F2-3DD320023BE6}" type="presParOf" srcId="{2D933DCE-BBEA-46A5-98BC-CA41A7DBB761}" destId="{E1DA18CB-4B0A-4D0C-9459-15C4B327891F}" srcOrd="2" destOrd="0" presId="urn:microsoft.com/office/officeart/2005/8/layout/target3"/>
    <dgm:cxn modelId="{267C189E-326D-4135-96F8-CD2B6BC64DC5}" type="presParOf" srcId="{2D933DCE-BBEA-46A5-98BC-CA41A7DBB761}" destId="{29996EEB-8589-4AED-9C98-E2204A026234}" srcOrd="3" destOrd="0" presId="urn:microsoft.com/office/officeart/2005/8/layout/target3"/>
    <dgm:cxn modelId="{4F5D31FF-39B4-4935-A472-7B1B8699C4B1}" type="presParOf" srcId="{2D933DCE-BBEA-46A5-98BC-CA41A7DBB761}" destId="{056AE7B2-579D-40D1-A57C-4E33BFED76BE}" srcOrd="4" destOrd="0" presId="urn:microsoft.com/office/officeart/2005/8/layout/target3"/>
    <dgm:cxn modelId="{1A01F41E-A7F2-47E6-8FE7-D04492B9CCA3}" type="presParOf" srcId="{2D933DCE-BBEA-46A5-98BC-CA41A7DBB761}" destId="{4F0AD45D-7E6A-4C4A-90DF-90E27C4B175D}" srcOrd="5" destOrd="0" presId="urn:microsoft.com/office/officeart/2005/8/layout/target3"/>
    <dgm:cxn modelId="{0B82DBF5-C869-46D2-89A0-658640FC4383}" type="presParOf" srcId="{2D933DCE-BBEA-46A5-98BC-CA41A7DBB761}" destId="{1804A346-BBD3-438B-AE0F-7BEBB1E2AF96}" srcOrd="6" destOrd="0" presId="urn:microsoft.com/office/officeart/2005/8/layout/target3"/>
    <dgm:cxn modelId="{2321DE1D-4BB0-493D-A817-1E53520C70F4}" type="presParOf" srcId="{2D933DCE-BBEA-46A5-98BC-CA41A7DBB761}" destId="{60CB9877-708D-4C64-AA73-CFD3F3076BC2}" srcOrd="7" destOrd="0" presId="urn:microsoft.com/office/officeart/2005/8/layout/target3"/>
    <dgm:cxn modelId="{8C18BD95-8C19-4D41-953E-B2B38C634EB8}" type="presParOf" srcId="{2D933DCE-BBEA-46A5-98BC-CA41A7DBB761}" destId="{347D85BD-7382-4413-9298-D06CC996458A}" srcOrd="8" destOrd="0" presId="urn:microsoft.com/office/officeart/2005/8/layout/target3"/>
    <dgm:cxn modelId="{E2D4E69E-FBC6-4DDC-A9D8-2B8CA134D4CC}" type="presParOf" srcId="{2D933DCE-BBEA-46A5-98BC-CA41A7DBB761}" destId="{C4DD5B9C-4D9E-449D-A063-107A759DF3D1}" srcOrd="9" destOrd="0" presId="urn:microsoft.com/office/officeart/2005/8/layout/target3"/>
    <dgm:cxn modelId="{FC91149A-3E7B-4EAC-9A3D-ADEB9C6931FC}" type="presParOf" srcId="{2D933DCE-BBEA-46A5-98BC-CA41A7DBB761}" destId="{CD515E15-5457-47F2-8109-A2A59D66C930}" srcOrd="10" destOrd="0" presId="urn:microsoft.com/office/officeart/2005/8/layout/target3"/>
    <dgm:cxn modelId="{70808A46-C4AC-4FB0-B63E-E61CF02D1144}" type="presParOf" srcId="{2D933DCE-BBEA-46A5-98BC-CA41A7DBB761}" destId="{7DDB6D97-C311-42E1-B77C-B194BAE75773}" srcOrd="11" destOrd="0" presId="urn:microsoft.com/office/officeart/2005/8/layout/target3"/>
    <dgm:cxn modelId="{7981F1B6-3A5E-4773-818E-E65C261FEEF1}" type="presParOf" srcId="{2D933DCE-BBEA-46A5-98BC-CA41A7DBB761}" destId="{DE2B4424-17B1-4404-A13F-04051C43B79D}" srcOrd="12" destOrd="0" presId="urn:microsoft.com/office/officeart/2005/8/layout/target3"/>
    <dgm:cxn modelId="{6E2F45C4-AA59-4987-AF38-1ECDEF31E1A5}" type="presParOf" srcId="{2D933DCE-BBEA-46A5-98BC-CA41A7DBB761}" destId="{555607BD-8A1D-4EBB-825A-8C74A1FB0FFC}" srcOrd="13" destOrd="0" presId="urn:microsoft.com/office/officeart/2005/8/layout/target3"/>
    <dgm:cxn modelId="{A3EB2C16-EACD-4030-AAE3-622321C66E91}" type="presParOf" srcId="{2D933DCE-BBEA-46A5-98BC-CA41A7DBB761}" destId="{AAB7E4A6-9D01-402C-9D7A-6D30767F0B58}" srcOrd="14" destOrd="0" presId="urn:microsoft.com/office/officeart/2005/8/layout/target3"/>
    <dgm:cxn modelId="{7B0C2E89-427C-49EC-B96B-77A5B3CF71FE}" type="presParOf" srcId="{2D933DCE-BBEA-46A5-98BC-CA41A7DBB761}" destId="{359A210A-E8C9-4FD6-9BC7-434F4455A6B5}" srcOrd="15" destOrd="0" presId="urn:microsoft.com/office/officeart/2005/8/layout/target3"/>
    <dgm:cxn modelId="{72C80457-A99F-4A35-8D6E-4DC0B4E6CD43}" type="presParOf" srcId="{2D933DCE-BBEA-46A5-98BC-CA41A7DBB761}" destId="{36B74B1E-3C18-4C06-BA03-CB2EB266F8FF}" srcOrd="16" destOrd="0" presId="urn:microsoft.com/office/officeart/2005/8/layout/target3"/>
    <dgm:cxn modelId="{40B0093C-91D2-4F3E-843B-AD7595A21118}" type="presParOf" srcId="{2D933DCE-BBEA-46A5-98BC-CA41A7DBB761}" destId="{94413E88-B296-45A5-9057-6B5765B63A8F}" srcOrd="17" destOrd="0" presId="urn:microsoft.com/office/officeart/2005/8/layout/target3"/>
    <dgm:cxn modelId="{7FB19599-7784-4268-B5A1-B02CA204C5ED}" type="presParOf" srcId="{2D933DCE-BBEA-46A5-98BC-CA41A7DBB761}" destId="{5A434D34-FA65-40B0-A4CE-3A1E2B14A215}" srcOrd="18" destOrd="0" presId="urn:microsoft.com/office/officeart/2005/8/layout/target3"/>
    <dgm:cxn modelId="{F097050A-3166-431E-9252-77D5864C8C3E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VY_32_INOVACE_23_05_20  Ochrana přírody 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</a:t>
          </a:r>
          <a:r>
            <a:rPr lang="cs-CZ" sz="1000" kern="1200" dirty="0" smtClean="0"/>
            <a:t>:  </a:t>
          </a:r>
          <a:r>
            <a:rPr lang="cs-CZ" sz="1200" kern="1200" dirty="0" smtClean="0"/>
            <a:t>Česká republika jako součást Evropy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6B1A74-E807-4839-8660-71D3867B72A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23B83-858A-4B88-A893-544B04BB62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955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6423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949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FFF39D"/>
                </a:solidFill>
              </a:rPr>
              <a:pPr/>
              <a:t>19.6.2013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72134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674784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987489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1155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78547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0036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466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118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7517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7403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6856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FFF39D"/>
                </a:solidFill>
              </a:rPr>
              <a:pPr/>
              <a:t>19.6.2013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3894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583133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3577344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504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520689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5084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8131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41994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09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FBA8D1E-68D8-4E6A-8470-FEAB061B0123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4DBAE91-054F-42DD-91AD-699F1E7AF5A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5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E0E7E38-E2E8-4A57-8D25-957BF4DF560F}" type="datetimeFigureOut">
              <a:rPr lang="cs-CZ" smtClean="0">
                <a:solidFill>
                  <a:srgbClr val="575F6D"/>
                </a:solidFill>
              </a:rPr>
              <a:pPr/>
              <a:t>19.6.2013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DC0396-2409-4400-BD4F-5CFCC1A513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061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d/d0/Motiva%C4%8Dn%C3%AD-foto-P%C5%99%C3%ADrodn%C3%AD_rezervace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Motiva%C4%8Dn%C3%AD-foto-P%C5%99%C3%ADrodn%C3%AD_rezervace.jpg" TargetMode="Externa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69477065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93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slouží k učivu na téma: </a:t>
            </a:r>
            <a:r>
              <a:rPr lang="cs-CZ" b="1" dirty="0" smtClean="0"/>
              <a:t>Ochrana přírody </a:t>
            </a:r>
          </a:p>
          <a:p>
            <a:r>
              <a:rPr lang="cs-CZ" dirty="0" smtClean="0"/>
              <a:t>Slide 3 – teorie k tématu</a:t>
            </a:r>
          </a:p>
          <a:p>
            <a:r>
              <a:rPr lang="cs-CZ" dirty="0" smtClean="0"/>
              <a:t>Slide 4 – práce s tématickou mapou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4645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Chráněné území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i="1" u="sng" dirty="0" smtClean="0"/>
              <a:t>Chráněná území </a:t>
            </a:r>
            <a:r>
              <a:rPr lang="cs-CZ" dirty="0" smtClean="0"/>
              <a:t>(15, 1 % rozlohy ČR)</a:t>
            </a:r>
          </a:p>
          <a:p>
            <a:pPr lvl="1"/>
            <a:r>
              <a:rPr lang="cs-CZ" dirty="0" smtClean="0"/>
              <a:t>1) Národní parky – NP </a:t>
            </a:r>
          </a:p>
          <a:p>
            <a:pPr lvl="1"/>
            <a:r>
              <a:rPr lang="cs-CZ" dirty="0" smtClean="0"/>
              <a:t>2) Chráněné krajinné oblasti – CHKO</a:t>
            </a:r>
          </a:p>
          <a:p>
            <a:pPr lvl="1"/>
            <a:r>
              <a:rPr lang="cs-CZ" dirty="0" smtClean="0"/>
              <a:t>3) Národní přírodní rezervace, národní přírodní památka, přírodní rezervace, přírodní památka</a:t>
            </a:r>
          </a:p>
          <a:p>
            <a:pPr lvl="1"/>
            <a:endParaRPr lang="cs-CZ" dirty="0"/>
          </a:p>
          <a:p>
            <a:pPr marL="365760" lvl="1" indent="0">
              <a:buNone/>
            </a:pPr>
            <a:endParaRPr lang="cs-CZ" dirty="0" smtClean="0"/>
          </a:p>
          <a:p>
            <a:pPr marL="365760" lvl="1" indent="0">
              <a:buNone/>
            </a:pPr>
            <a:r>
              <a:rPr lang="cs-CZ" sz="2000" b="1" i="1" u="sng" dirty="0" smtClean="0"/>
              <a:t>Největší NP –  Šumava, největší CHKO - Beskydy</a:t>
            </a:r>
          </a:p>
          <a:p>
            <a:pPr marL="365760" lvl="1" indent="0">
              <a:buNone/>
            </a:pPr>
            <a:r>
              <a:rPr lang="cs-CZ" sz="2000" b="1" dirty="0" smtClean="0"/>
              <a:t> </a:t>
            </a:r>
            <a:endParaRPr lang="cs-CZ" sz="2000" b="1" dirty="0"/>
          </a:p>
        </p:txBody>
      </p:sp>
      <p:pic>
        <p:nvPicPr>
          <p:cNvPr id="1026" name="Picture 2" descr="Soubor:Motivační-foto-Přírodní rezerva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32656"/>
            <a:ext cx="1729941" cy="230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444208" y="2639244"/>
            <a:ext cx="172994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Zdroj: wikipedia.org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3863844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Práce s mapou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NP</a:t>
            </a:r>
            <a:r>
              <a:rPr lang="cs-CZ" dirty="0" smtClean="0"/>
              <a:t> </a:t>
            </a:r>
          </a:p>
          <a:p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CHKO</a:t>
            </a:r>
          </a:p>
          <a:p>
            <a:r>
              <a:rPr lang="cs-CZ" b="1" dirty="0" smtClean="0"/>
              <a:t>____________________________________________________________________________________________________________________________________________________________________________________________________________________________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9863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Chalupa P., Štiková V., Vlastivěda 5 Česká republika součást Evropy, Nová škola, 2004 </a:t>
            </a:r>
          </a:p>
          <a:p>
            <a:endParaRPr lang="cs-CZ" dirty="0" smtClean="0"/>
          </a:p>
          <a:p>
            <a:r>
              <a:rPr lang="cs-CZ" sz="1200" dirty="0" smtClean="0"/>
              <a:t>Zdeněk 1945</a:t>
            </a:r>
            <a:r>
              <a:rPr lang="cs-CZ" sz="1200" dirty="0" smtClean="0"/>
              <a:t>, </a:t>
            </a:r>
            <a:r>
              <a:rPr lang="cs-CZ" sz="1200" i="1" dirty="0" smtClean="0"/>
              <a:t>Wikipedia.cz, </a:t>
            </a:r>
            <a:r>
              <a:rPr lang="cs-CZ" sz="1200" dirty="0" smtClean="0"/>
              <a:t>[ online</a:t>
            </a:r>
            <a:r>
              <a:rPr lang="cs-CZ" sz="1200" dirty="0"/>
              <a:t>]. [cit. </a:t>
            </a:r>
            <a:r>
              <a:rPr lang="cs-CZ" sz="1200" dirty="0" smtClean="0"/>
              <a:t>20. 2. </a:t>
            </a:r>
            <a:r>
              <a:rPr lang="cs-CZ" sz="1200" dirty="0" smtClean="0"/>
              <a:t> </a:t>
            </a:r>
            <a:r>
              <a:rPr lang="cs-CZ" sz="1200" dirty="0"/>
              <a:t>2013]. Dostupný na WWW</a:t>
            </a:r>
            <a:r>
              <a:rPr lang="cs-CZ" sz="1200" dirty="0"/>
              <a:t>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cs.wikipedia.org/wiki/Soubor:Motiva%C4%8Dn%C3%AD-foto-P%C5%99%C3%ADrodn%C3%AD_rezervace.jpg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4591038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</TotalTime>
  <Words>189</Words>
  <Application>Microsoft Office PowerPoint</Application>
  <PresentationFormat>Předvádění na obrazovce (4:3)</PresentationFormat>
  <Paragraphs>30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Arkýř</vt:lpstr>
      <vt:lpstr>1_Arkýř</vt:lpstr>
      <vt:lpstr>2_Arkýř</vt:lpstr>
      <vt:lpstr>Prezentace aplikace PowerPoint</vt:lpstr>
      <vt:lpstr>Anotace: </vt:lpstr>
      <vt:lpstr>Chráněné území ČR</vt:lpstr>
      <vt:lpstr>Práce s mapou</vt:lpstr>
      <vt:lpstr>Zdroj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Ochrana přírody ČR</dc:title>
  <dc:creator>user</dc:creator>
  <cp:lastModifiedBy>user</cp:lastModifiedBy>
  <cp:revision>3</cp:revision>
  <dcterms:created xsi:type="dcterms:W3CDTF">2013-02-28T08:52:11Z</dcterms:created>
  <dcterms:modified xsi:type="dcterms:W3CDTF">2013-06-19T10:47:10Z</dcterms:modified>
</cp:coreProperties>
</file>