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0"/>
  </p:notesMasterIdLst>
  <p:sldIdLst>
    <p:sldId id="263" r:id="rId3"/>
    <p:sldId id="260" r:id="rId4"/>
    <p:sldId id="257" r:id="rId5"/>
    <p:sldId id="261" r:id="rId6"/>
    <p:sldId id="258" r:id="rId7"/>
    <p:sldId id="259" r:id="rId8"/>
    <p:sldId id="262"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AD5A11-3EBC-47AE-AB1C-4F1B938732A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FFA013E9-5C5D-404D-8688-08171EA7A387}">
      <dgm:prSet phldrT="[Text]" custT="1"/>
      <dgm:spPr/>
      <dgm:t>
        <a:bodyPr/>
        <a:lstStyle/>
        <a:p>
          <a:pPr algn="l"/>
          <a:r>
            <a:rPr lang="cs-CZ" sz="1200" dirty="0" smtClean="0"/>
            <a:t>NÁZEV ŠKOLY: Základní škola a Mateřská škola Nedvědice, okres Brno – venkov, příspěvková organizace </a:t>
          </a:r>
          <a:endParaRPr lang="cs-CZ" sz="1200" dirty="0"/>
        </a:p>
      </dgm:t>
    </dgm:pt>
    <dgm:pt modelId="{21AEB457-3378-4229-AB40-4E994A8F4ECE}" type="sibTrans" cxnId="{518099A6-7684-423A-A846-BA4BAD340A92}">
      <dgm:prSet/>
      <dgm:spPr/>
      <dgm:t>
        <a:bodyPr/>
        <a:lstStyle/>
        <a:p>
          <a:endParaRPr lang="cs-CZ"/>
        </a:p>
      </dgm:t>
    </dgm:pt>
    <dgm:pt modelId="{1B7DEDFA-99C9-4AB3-BF71-AAD457E2A0F0}" type="parTrans" cxnId="{518099A6-7684-423A-A846-BA4BAD340A92}">
      <dgm:prSet/>
      <dgm:spPr/>
      <dgm:t>
        <a:bodyPr/>
        <a:lstStyle/>
        <a:p>
          <a:endParaRPr lang="cs-CZ"/>
        </a:p>
      </dgm:t>
    </dgm:pt>
    <dgm:pt modelId="{A4836DAF-3E6B-4198-A089-B3C0D0384F2B}">
      <dgm:prSet phldrT="[Text]" custT="1"/>
      <dgm:spPr/>
      <dgm:t>
        <a:bodyPr/>
        <a:lstStyle/>
        <a:p>
          <a:pPr algn="l"/>
          <a:r>
            <a:rPr lang="cs-CZ" sz="1200" dirty="0" smtClean="0"/>
            <a:t>AUTOR: Mgr. Ladislava Kobzová </a:t>
          </a:r>
          <a:endParaRPr lang="cs-CZ" sz="1200" dirty="0"/>
        </a:p>
      </dgm:t>
    </dgm:pt>
    <dgm:pt modelId="{25349BB8-8767-4DFD-A7A6-CAA0F89787D4}" type="parTrans" cxnId="{07F8B321-4601-47F8-9FC7-9285D49D4F39}">
      <dgm:prSet/>
      <dgm:spPr/>
      <dgm:t>
        <a:bodyPr/>
        <a:lstStyle/>
        <a:p>
          <a:endParaRPr lang="cs-CZ"/>
        </a:p>
      </dgm:t>
    </dgm:pt>
    <dgm:pt modelId="{BBC1BC97-A9EC-4C3D-ADAF-532BBD85B7D8}" type="sibTrans" cxnId="{07F8B321-4601-47F8-9FC7-9285D49D4F39}">
      <dgm:prSet/>
      <dgm:spPr/>
      <dgm:t>
        <a:bodyPr/>
        <a:lstStyle/>
        <a:p>
          <a:endParaRPr lang="cs-CZ"/>
        </a:p>
      </dgm:t>
    </dgm:pt>
    <dgm:pt modelId="{1D895EAB-76A7-41C6-9C6C-7D303AD4C23C}">
      <dgm:prSet phldrT="[Text]" custT="1"/>
      <dgm:spPr/>
      <dgm:t>
        <a:bodyPr/>
        <a:lstStyle/>
        <a:p>
          <a:pPr algn="l"/>
          <a:r>
            <a:rPr lang="cs-CZ" sz="1200" dirty="0" smtClean="0"/>
            <a:t>NÁZEV:  </a:t>
          </a:r>
          <a:r>
            <a:rPr lang="cs-CZ" sz="1200" baseline="0" dirty="0" smtClean="0"/>
            <a:t>VY_32_INOVACE_23_06_20  Kraje a města ČR </a:t>
          </a:r>
          <a:endParaRPr lang="cs-CZ" sz="1200" dirty="0"/>
        </a:p>
      </dgm:t>
    </dgm:pt>
    <dgm:pt modelId="{87FE4BC2-61B7-471C-8B78-5D86641E63A8}" type="parTrans" cxnId="{B2C82355-7050-49C5-8F88-162BEDA66003}">
      <dgm:prSet/>
      <dgm:spPr/>
      <dgm:t>
        <a:bodyPr/>
        <a:lstStyle/>
        <a:p>
          <a:endParaRPr lang="cs-CZ"/>
        </a:p>
      </dgm:t>
    </dgm:pt>
    <dgm:pt modelId="{C4D425EA-0E87-49C8-84AC-AC71AFF482DE}" type="sibTrans" cxnId="{B2C82355-7050-49C5-8F88-162BEDA66003}">
      <dgm:prSet/>
      <dgm:spPr/>
      <dgm:t>
        <a:bodyPr/>
        <a:lstStyle/>
        <a:p>
          <a:endParaRPr lang="cs-CZ"/>
        </a:p>
      </dgm:t>
    </dgm:pt>
    <dgm:pt modelId="{ABD4D77B-BA54-4DFB-A762-4C734220F9AA}">
      <dgm:prSet phldrT="[Text]" custT="1"/>
      <dgm:spPr/>
      <dgm:t>
        <a:bodyPr/>
        <a:lstStyle/>
        <a:p>
          <a:pPr algn="l"/>
          <a:r>
            <a:rPr lang="cs-CZ" sz="1200" dirty="0" smtClean="0"/>
            <a:t>ČÍSLO PROJEKTU: 2674/21/7.1.4/2011  </a:t>
          </a:r>
          <a:endParaRPr lang="cs-CZ" sz="1200" dirty="0"/>
        </a:p>
      </dgm:t>
    </dgm:pt>
    <dgm:pt modelId="{820AB950-D65D-44AA-960C-BF27BDEDE2CC}" type="sibTrans" cxnId="{4D19ECE5-F235-4617-A551-7E73DEE1DBCB}">
      <dgm:prSet/>
      <dgm:spPr/>
      <dgm:t>
        <a:bodyPr/>
        <a:lstStyle/>
        <a:p>
          <a:endParaRPr lang="cs-CZ"/>
        </a:p>
      </dgm:t>
    </dgm:pt>
    <dgm:pt modelId="{B23C100F-6F07-4054-865D-A83554B9640D}" type="parTrans" cxnId="{4D19ECE5-F235-4617-A551-7E73DEE1DBCB}">
      <dgm:prSet/>
      <dgm:spPr/>
      <dgm:t>
        <a:bodyPr/>
        <a:lstStyle/>
        <a:p>
          <a:endParaRPr lang="cs-CZ"/>
        </a:p>
      </dgm:t>
    </dgm:pt>
    <dgm:pt modelId="{D9242A4C-F33A-42E2-BFA4-EC80805DCD32}">
      <dgm:prSet phldrT="[Text]" custT="1"/>
      <dgm:spPr/>
      <dgm:t>
        <a:bodyPr/>
        <a:lstStyle/>
        <a:p>
          <a:pPr algn="l"/>
          <a:r>
            <a:rPr lang="cs-CZ" sz="1200" dirty="0" smtClean="0"/>
            <a:t>TÉMA</a:t>
          </a:r>
          <a:r>
            <a:rPr lang="cs-CZ" sz="1000" dirty="0" smtClean="0"/>
            <a:t>:  </a:t>
          </a:r>
          <a:r>
            <a:rPr lang="cs-CZ" sz="1200" dirty="0" smtClean="0"/>
            <a:t>Česká republika jako součást Evropy </a:t>
          </a:r>
          <a:endParaRPr lang="cs-CZ" sz="1200" dirty="0"/>
        </a:p>
      </dgm:t>
    </dgm:pt>
    <dgm:pt modelId="{A72F31FF-F91E-4CC5-B39B-84CB78F86E6F}" type="sibTrans" cxnId="{FD86FBFE-660C-4329-9810-D4C37BBE3277}">
      <dgm:prSet/>
      <dgm:spPr/>
      <dgm:t>
        <a:bodyPr/>
        <a:lstStyle/>
        <a:p>
          <a:endParaRPr lang="cs-CZ"/>
        </a:p>
      </dgm:t>
    </dgm:pt>
    <dgm:pt modelId="{5519F7B6-B010-4CFE-B121-A5CCD896A478}" type="parTrans" cxnId="{FD86FBFE-660C-4329-9810-D4C37BBE3277}">
      <dgm:prSet/>
      <dgm:spPr/>
      <dgm:t>
        <a:bodyPr/>
        <a:lstStyle/>
        <a:p>
          <a:endParaRPr lang="cs-CZ"/>
        </a:p>
      </dgm:t>
    </dgm:pt>
    <dgm:pt modelId="{2D933DCE-BBEA-46A5-98BC-CA41A7DBB761}" type="pres">
      <dgm:prSet presAssocID="{DAAD5A11-3EBC-47AE-AB1C-4F1B938732A7}" presName="Name0" presStyleCnt="0">
        <dgm:presLayoutVars>
          <dgm:chMax val="7"/>
          <dgm:dir/>
          <dgm:animLvl val="lvl"/>
          <dgm:resizeHandles val="exact"/>
        </dgm:presLayoutVars>
      </dgm:prSet>
      <dgm:spPr/>
      <dgm:t>
        <a:bodyPr/>
        <a:lstStyle/>
        <a:p>
          <a:endParaRPr lang="cs-CZ"/>
        </a:p>
      </dgm:t>
    </dgm:pt>
    <dgm:pt modelId="{D3A73299-62A4-4767-8E25-C16133A0B902}" type="pres">
      <dgm:prSet presAssocID="{FFA013E9-5C5D-404D-8688-08171EA7A387}" presName="circle1" presStyleLbl="node1" presStyleIdx="0" presStyleCnt="5"/>
      <dgm:spPr/>
    </dgm:pt>
    <dgm:pt modelId="{EE30B2AF-DDC9-42DB-9092-5595C6257A57}" type="pres">
      <dgm:prSet presAssocID="{FFA013E9-5C5D-404D-8688-08171EA7A387}" presName="space" presStyleCnt="0"/>
      <dgm:spPr/>
    </dgm:pt>
    <dgm:pt modelId="{E1DA18CB-4B0A-4D0C-9459-15C4B327891F}" type="pres">
      <dgm:prSet presAssocID="{FFA013E9-5C5D-404D-8688-08171EA7A387}" presName="rect1" presStyleLbl="alignAcc1" presStyleIdx="0" presStyleCnt="5"/>
      <dgm:spPr/>
      <dgm:t>
        <a:bodyPr/>
        <a:lstStyle/>
        <a:p>
          <a:endParaRPr lang="cs-CZ"/>
        </a:p>
      </dgm:t>
    </dgm:pt>
    <dgm:pt modelId="{29996EEB-8589-4AED-9C98-E2204A026234}" type="pres">
      <dgm:prSet presAssocID="{A4836DAF-3E6B-4198-A089-B3C0D0384F2B}" presName="vertSpace2" presStyleLbl="node1" presStyleIdx="0" presStyleCnt="5"/>
      <dgm:spPr/>
    </dgm:pt>
    <dgm:pt modelId="{056AE7B2-579D-40D1-A57C-4E33BFED76BE}" type="pres">
      <dgm:prSet presAssocID="{A4836DAF-3E6B-4198-A089-B3C0D0384F2B}" presName="circle2" presStyleLbl="node1" presStyleIdx="1" presStyleCnt="5"/>
      <dgm:spPr/>
    </dgm:pt>
    <dgm:pt modelId="{4F0AD45D-7E6A-4C4A-90DF-90E27C4B175D}" type="pres">
      <dgm:prSet presAssocID="{A4836DAF-3E6B-4198-A089-B3C0D0384F2B}" presName="rect2" presStyleLbl="alignAcc1" presStyleIdx="1" presStyleCnt="5"/>
      <dgm:spPr/>
      <dgm:t>
        <a:bodyPr/>
        <a:lstStyle/>
        <a:p>
          <a:endParaRPr lang="cs-CZ"/>
        </a:p>
      </dgm:t>
    </dgm:pt>
    <dgm:pt modelId="{1804A346-BBD3-438B-AE0F-7BEBB1E2AF96}" type="pres">
      <dgm:prSet presAssocID="{1D895EAB-76A7-41C6-9C6C-7D303AD4C23C}" presName="vertSpace3" presStyleLbl="node1" presStyleIdx="1" presStyleCnt="5"/>
      <dgm:spPr/>
    </dgm:pt>
    <dgm:pt modelId="{60CB9877-708D-4C64-AA73-CFD3F3076BC2}" type="pres">
      <dgm:prSet presAssocID="{1D895EAB-76A7-41C6-9C6C-7D303AD4C23C}" presName="circle3" presStyleLbl="node1" presStyleIdx="2" presStyleCnt="5"/>
      <dgm:spPr/>
    </dgm:pt>
    <dgm:pt modelId="{347D85BD-7382-4413-9298-D06CC996458A}" type="pres">
      <dgm:prSet presAssocID="{1D895EAB-76A7-41C6-9C6C-7D303AD4C23C}" presName="rect3" presStyleLbl="alignAcc1" presStyleIdx="2" presStyleCnt="5"/>
      <dgm:spPr/>
      <dgm:t>
        <a:bodyPr/>
        <a:lstStyle/>
        <a:p>
          <a:endParaRPr lang="cs-CZ"/>
        </a:p>
      </dgm:t>
    </dgm:pt>
    <dgm:pt modelId="{C4DD5B9C-4D9E-449D-A063-107A759DF3D1}" type="pres">
      <dgm:prSet presAssocID="{D9242A4C-F33A-42E2-BFA4-EC80805DCD32}" presName="vertSpace4" presStyleLbl="node1" presStyleIdx="2" presStyleCnt="5"/>
      <dgm:spPr/>
    </dgm:pt>
    <dgm:pt modelId="{CD515E15-5457-47F2-8109-A2A59D66C930}" type="pres">
      <dgm:prSet presAssocID="{D9242A4C-F33A-42E2-BFA4-EC80805DCD32}" presName="circle4" presStyleLbl="node1" presStyleIdx="3" presStyleCnt="5"/>
      <dgm:spPr/>
    </dgm:pt>
    <dgm:pt modelId="{7DDB6D97-C311-42E1-B77C-B194BAE75773}" type="pres">
      <dgm:prSet presAssocID="{D9242A4C-F33A-42E2-BFA4-EC80805DCD32}" presName="rect4" presStyleLbl="alignAcc1" presStyleIdx="3" presStyleCnt="5" custLinFactNeighborX="-33" custLinFactNeighborY="-4247"/>
      <dgm:spPr/>
      <dgm:t>
        <a:bodyPr/>
        <a:lstStyle/>
        <a:p>
          <a:endParaRPr lang="cs-CZ"/>
        </a:p>
      </dgm:t>
    </dgm:pt>
    <dgm:pt modelId="{DE2B4424-17B1-4404-A13F-04051C43B79D}" type="pres">
      <dgm:prSet presAssocID="{ABD4D77B-BA54-4DFB-A762-4C734220F9AA}" presName="vertSpace5" presStyleLbl="node1" presStyleIdx="3" presStyleCnt="5"/>
      <dgm:spPr/>
    </dgm:pt>
    <dgm:pt modelId="{555607BD-8A1D-4EBB-825A-8C74A1FB0FFC}" type="pres">
      <dgm:prSet presAssocID="{ABD4D77B-BA54-4DFB-A762-4C734220F9AA}" presName="circle5" presStyleLbl="node1" presStyleIdx="4" presStyleCnt="5"/>
      <dgm:spPr/>
    </dgm:pt>
    <dgm:pt modelId="{AAB7E4A6-9D01-402C-9D7A-6D30767F0B58}" type="pres">
      <dgm:prSet presAssocID="{ABD4D77B-BA54-4DFB-A762-4C734220F9AA}" presName="rect5" presStyleLbl="alignAcc1" presStyleIdx="4" presStyleCnt="5" custLinFactNeighborX="-244" custLinFactNeighborY="-970"/>
      <dgm:spPr/>
      <dgm:t>
        <a:bodyPr/>
        <a:lstStyle/>
        <a:p>
          <a:endParaRPr lang="cs-CZ"/>
        </a:p>
      </dgm:t>
    </dgm:pt>
    <dgm:pt modelId="{359A210A-E8C9-4FD6-9BC7-434F4455A6B5}" type="pres">
      <dgm:prSet presAssocID="{FFA013E9-5C5D-404D-8688-08171EA7A387}" presName="rect1ParTxNoCh" presStyleLbl="alignAcc1" presStyleIdx="4" presStyleCnt="5">
        <dgm:presLayoutVars>
          <dgm:chMax val="1"/>
          <dgm:bulletEnabled val="1"/>
        </dgm:presLayoutVars>
      </dgm:prSet>
      <dgm:spPr/>
      <dgm:t>
        <a:bodyPr/>
        <a:lstStyle/>
        <a:p>
          <a:endParaRPr lang="cs-CZ"/>
        </a:p>
      </dgm:t>
    </dgm:pt>
    <dgm:pt modelId="{36B74B1E-3C18-4C06-BA03-CB2EB266F8FF}" type="pres">
      <dgm:prSet presAssocID="{A4836DAF-3E6B-4198-A089-B3C0D0384F2B}" presName="rect2ParTxNoCh" presStyleLbl="alignAcc1" presStyleIdx="4" presStyleCnt="5">
        <dgm:presLayoutVars>
          <dgm:chMax val="1"/>
          <dgm:bulletEnabled val="1"/>
        </dgm:presLayoutVars>
      </dgm:prSet>
      <dgm:spPr/>
      <dgm:t>
        <a:bodyPr/>
        <a:lstStyle/>
        <a:p>
          <a:endParaRPr lang="cs-CZ"/>
        </a:p>
      </dgm:t>
    </dgm:pt>
    <dgm:pt modelId="{94413E88-B296-45A5-9057-6B5765B63A8F}" type="pres">
      <dgm:prSet presAssocID="{1D895EAB-76A7-41C6-9C6C-7D303AD4C23C}" presName="rect3ParTxNoCh" presStyleLbl="alignAcc1" presStyleIdx="4" presStyleCnt="5">
        <dgm:presLayoutVars>
          <dgm:chMax val="1"/>
          <dgm:bulletEnabled val="1"/>
        </dgm:presLayoutVars>
      </dgm:prSet>
      <dgm:spPr/>
      <dgm:t>
        <a:bodyPr/>
        <a:lstStyle/>
        <a:p>
          <a:endParaRPr lang="cs-CZ"/>
        </a:p>
      </dgm:t>
    </dgm:pt>
    <dgm:pt modelId="{5A434D34-FA65-40B0-A4CE-3A1E2B14A215}" type="pres">
      <dgm:prSet presAssocID="{D9242A4C-F33A-42E2-BFA4-EC80805DCD32}" presName="rect4ParTxNoCh" presStyleLbl="alignAcc1" presStyleIdx="4" presStyleCnt="5">
        <dgm:presLayoutVars>
          <dgm:chMax val="1"/>
          <dgm:bulletEnabled val="1"/>
        </dgm:presLayoutVars>
      </dgm:prSet>
      <dgm:spPr/>
      <dgm:t>
        <a:bodyPr/>
        <a:lstStyle/>
        <a:p>
          <a:endParaRPr lang="cs-CZ"/>
        </a:p>
      </dgm:t>
    </dgm:pt>
    <dgm:pt modelId="{A6703DA5-6D74-4C8B-9C82-31DC93531BC2}" type="pres">
      <dgm:prSet presAssocID="{ABD4D77B-BA54-4DFB-A762-4C734220F9AA}" presName="rect5ParTxNoCh" presStyleLbl="alignAcc1" presStyleIdx="4" presStyleCnt="5">
        <dgm:presLayoutVars>
          <dgm:chMax val="1"/>
          <dgm:bulletEnabled val="1"/>
        </dgm:presLayoutVars>
      </dgm:prSet>
      <dgm:spPr/>
      <dgm:t>
        <a:bodyPr/>
        <a:lstStyle/>
        <a:p>
          <a:endParaRPr lang="cs-CZ"/>
        </a:p>
      </dgm:t>
    </dgm:pt>
  </dgm:ptLst>
  <dgm:cxnLst>
    <dgm:cxn modelId="{72D38A6B-A7E8-4725-B09E-2E1585DA55B3}" type="presOf" srcId="{FFA013E9-5C5D-404D-8688-08171EA7A387}" destId="{359A210A-E8C9-4FD6-9BC7-434F4455A6B5}" srcOrd="1" destOrd="0" presId="urn:microsoft.com/office/officeart/2005/8/layout/target3"/>
    <dgm:cxn modelId="{FD86FBFE-660C-4329-9810-D4C37BBE3277}" srcId="{DAAD5A11-3EBC-47AE-AB1C-4F1B938732A7}" destId="{D9242A4C-F33A-42E2-BFA4-EC80805DCD32}" srcOrd="3" destOrd="0" parTransId="{5519F7B6-B010-4CFE-B121-A5CCD896A478}" sibTransId="{A72F31FF-F91E-4CC5-B39B-84CB78F86E6F}"/>
    <dgm:cxn modelId="{D7A5C4F0-9761-48F0-AFF0-BC9A3AE5FBA7}" type="presOf" srcId="{DAAD5A11-3EBC-47AE-AB1C-4F1B938732A7}" destId="{2D933DCE-BBEA-46A5-98BC-CA41A7DBB761}" srcOrd="0" destOrd="0" presId="urn:microsoft.com/office/officeart/2005/8/layout/target3"/>
    <dgm:cxn modelId="{9142C2F9-171F-49C9-A052-BD7EB4F78A4A}" type="presOf" srcId="{FFA013E9-5C5D-404D-8688-08171EA7A387}" destId="{E1DA18CB-4B0A-4D0C-9459-15C4B327891F}" srcOrd="0" destOrd="0" presId="urn:microsoft.com/office/officeart/2005/8/layout/target3"/>
    <dgm:cxn modelId="{186CE649-56FC-474E-9FDA-5D8ACE91E476}" type="presOf" srcId="{D9242A4C-F33A-42E2-BFA4-EC80805DCD32}" destId="{7DDB6D97-C311-42E1-B77C-B194BAE75773}" srcOrd="0" destOrd="0" presId="urn:microsoft.com/office/officeart/2005/8/layout/target3"/>
    <dgm:cxn modelId="{4D19ECE5-F235-4617-A551-7E73DEE1DBCB}" srcId="{DAAD5A11-3EBC-47AE-AB1C-4F1B938732A7}" destId="{ABD4D77B-BA54-4DFB-A762-4C734220F9AA}" srcOrd="4" destOrd="0" parTransId="{B23C100F-6F07-4054-865D-A83554B9640D}" sibTransId="{820AB950-D65D-44AA-960C-BF27BDEDE2CC}"/>
    <dgm:cxn modelId="{7AFDB0F7-867D-4020-87E7-A16A546C5C67}" type="presOf" srcId="{ABD4D77B-BA54-4DFB-A762-4C734220F9AA}" destId="{A6703DA5-6D74-4C8B-9C82-31DC93531BC2}" srcOrd="1" destOrd="0" presId="urn:microsoft.com/office/officeart/2005/8/layout/target3"/>
    <dgm:cxn modelId="{2BA6EE88-C9E7-4D73-AEF3-779BECCE498D}" type="presOf" srcId="{A4836DAF-3E6B-4198-A089-B3C0D0384F2B}" destId="{36B74B1E-3C18-4C06-BA03-CB2EB266F8FF}" srcOrd="1" destOrd="0" presId="urn:microsoft.com/office/officeart/2005/8/layout/target3"/>
    <dgm:cxn modelId="{518099A6-7684-423A-A846-BA4BAD340A92}" srcId="{DAAD5A11-3EBC-47AE-AB1C-4F1B938732A7}" destId="{FFA013E9-5C5D-404D-8688-08171EA7A387}" srcOrd="0" destOrd="0" parTransId="{1B7DEDFA-99C9-4AB3-BF71-AAD457E2A0F0}" sibTransId="{21AEB457-3378-4229-AB40-4E994A8F4ECE}"/>
    <dgm:cxn modelId="{68C7A750-C6DB-4265-8051-A58622095C74}" type="presOf" srcId="{1D895EAB-76A7-41C6-9C6C-7D303AD4C23C}" destId="{94413E88-B296-45A5-9057-6B5765B63A8F}" srcOrd="1" destOrd="0" presId="urn:microsoft.com/office/officeart/2005/8/layout/target3"/>
    <dgm:cxn modelId="{316A1513-F2F9-49BC-8918-3F50A779DDC1}" type="presOf" srcId="{A4836DAF-3E6B-4198-A089-B3C0D0384F2B}" destId="{4F0AD45D-7E6A-4C4A-90DF-90E27C4B175D}" srcOrd="0" destOrd="0" presId="urn:microsoft.com/office/officeart/2005/8/layout/target3"/>
    <dgm:cxn modelId="{620BF4EB-0154-47A0-801F-CAA891D12510}" type="presOf" srcId="{1D895EAB-76A7-41C6-9C6C-7D303AD4C23C}" destId="{347D85BD-7382-4413-9298-D06CC996458A}" srcOrd="0" destOrd="0" presId="urn:microsoft.com/office/officeart/2005/8/layout/target3"/>
    <dgm:cxn modelId="{998231D3-B807-4651-AED9-CD59AB42BF47}" type="presOf" srcId="{D9242A4C-F33A-42E2-BFA4-EC80805DCD32}" destId="{5A434D34-FA65-40B0-A4CE-3A1E2B14A215}" srcOrd="1" destOrd="0" presId="urn:microsoft.com/office/officeart/2005/8/layout/target3"/>
    <dgm:cxn modelId="{DF61F205-F1C7-4AE3-A9BB-C16CF4D0B712}" type="presOf" srcId="{ABD4D77B-BA54-4DFB-A762-4C734220F9AA}" destId="{AAB7E4A6-9D01-402C-9D7A-6D30767F0B58}" srcOrd="0" destOrd="0" presId="urn:microsoft.com/office/officeart/2005/8/layout/target3"/>
    <dgm:cxn modelId="{07F8B321-4601-47F8-9FC7-9285D49D4F39}" srcId="{DAAD5A11-3EBC-47AE-AB1C-4F1B938732A7}" destId="{A4836DAF-3E6B-4198-A089-B3C0D0384F2B}" srcOrd="1" destOrd="0" parTransId="{25349BB8-8767-4DFD-A7A6-CAA0F89787D4}" sibTransId="{BBC1BC97-A9EC-4C3D-ADAF-532BBD85B7D8}"/>
    <dgm:cxn modelId="{B2C82355-7050-49C5-8F88-162BEDA66003}" srcId="{DAAD5A11-3EBC-47AE-AB1C-4F1B938732A7}" destId="{1D895EAB-76A7-41C6-9C6C-7D303AD4C23C}" srcOrd="2" destOrd="0" parTransId="{87FE4BC2-61B7-471C-8B78-5D86641E63A8}" sibTransId="{C4D425EA-0E87-49C8-84AC-AC71AFF482DE}"/>
    <dgm:cxn modelId="{29D99F89-CF33-4CEC-ACC1-27A135BDA463}" type="presParOf" srcId="{2D933DCE-BBEA-46A5-98BC-CA41A7DBB761}" destId="{D3A73299-62A4-4767-8E25-C16133A0B902}" srcOrd="0" destOrd="0" presId="urn:microsoft.com/office/officeart/2005/8/layout/target3"/>
    <dgm:cxn modelId="{3A0D8BAA-D31B-4B88-BEF6-58624BD2CE16}" type="presParOf" srcId="{2D933DCE-BBEA-46A5-98BC-CA41A7DBB761}" destId="{EE30B2AF-DDC9-42DB-9092-5595C6257A57}" srcOrd="1" destOrd="0" presId="urn:microsoft.com/office/officeart/2005/8/layout/target3"/>
    <dgm:cxn modelId="{D0CF9CDA-09E0-4C1A-B51A-61093303E015}" type="presParOf" srcId="{2D933DCE-BBEA-46A5-98BC-CA41A7DBB761}" destId="{E1DA18CB-4B0A-4D0C-9459-15C4B327891F}" srcOrd="2" destOrd="0" presId="urn:microsoft.com/office/officeart/2005/8/layout/target3"/>
    <dgm:cxn modelId="{5CB741F7-129A-435B-9785-EF866B338017}" type="presParOf" srcId="{2D933DCE-BBEA-46A5-98BC-CA41A7DBB761}" destId="{29996EEB-8589-4AED-9C98-E2204A026234}" srcOrd="3" destOrd="0" presId="urn:microsoft.com/office/officeart/2005/8/layout/target3"/>
    <dgm:cxn modelId="{68411AA1-150C-4F73-A26A-3FCFEA253DAC}" type="presParOf" srcId="{2D933DCE-BBEA-46A5-98BC-CA41A7DBB761}" destId="{056AE7B2-579D-40D1-A57C-4E33BFED76BE}" srcOrd="4" destOrd="0" presId="urn:microsoft.com/office/officeart/2005/8/layout/target3"/>
    <dgm:cxn modelId="{87655CF7-3192-4B65-BE8F-8E03CAEFF712}" type="presParOf" srcId="{2D933DCE-BBEA-46A5-98BC-CA41A7DBB761}" destId="{4F0AD45D-7E6A-4C4A-90DF-90E27C4B175D}" srcOrd="5" destOrd="0" presId="urn:microsoft.com/office/officeart/2005/8/layout/target3"/>
    <dgm:cxn modelId="{4B2D7E66-82EF-45AB-B6D8-107730C57F67}" type="presParOf" srcId="{2D933DCE-BBEA-46A5-98BC-CA41A7DBB761}" destId="{1804A346-BBD3-438B-AE0F-7BEBB1E2AF96}" srcOrd="6" destOrd="0" presId="urn:microsoft.com/office/officeart/2005/8/layout/target3"/>
    <dgm:cxn modelId="{6E24F5C6-2E7C-4285-BAD9-E3D129B25137}" type="presParOf" srcId="{2D933DCE-BBEA-46A5-98BC-CA41A7DBB761}" destId="{60CB9877-708D-4C64-AA73-CFD3F3076BC2}" srcOrd="7" destOrd="0" presId="urn:microsoft.com/office/officeart/2005/8/layout/target3"/>
    <dgm:cxn modelId="{07DED5E6-A20D-4B32-BE3A-AB6811A1DC00}" type="presParOf" srcId="{2D933DCE-BBEA-46A5-98BC-CA41A7DBB761}" destId="{347D85BD-7382-4413-9298-D06CC996458A}" srcOrd="8" destOrd="0" presId="urn:microsoft.com/office/officeart/2005/8/layout/target3"/>
    <dgm:cxn modelId="{DD53F251-E2F0-447E-AB28-3E21C8DDD759}" type="presParOf" srcId="{2D933DCE-BBEA-46A5-98BC-CA41A7DBB761}" destId="{C4DD5B9C-4D9E-449D-A063-107A759DF3D1}" srcOrd="9" destOrd="0" presId="urn:microsoft.com/office/officeart/2005/8/layout/target3"/>
    <dgm:cxn modelId="{203D0689-4123-43AA-AAB7-C1A116F00050}" type="presParOf" srcId="{2D933DCE-BBEA-46A5-98BC-CA41A7DBB761}" destId="{CD515E15-5457-47F2-8109-A2A59D66C930}" srcOrd="10" destOrd="0" presId="urn:microsoft.com/office/officeart/2005/8/layout/target3"/>
    <dgm:cxn modelId="{67993CFB-965B-4B07-9AFF-591319BA2BE9}" type="presParOf" srcId="{2D933DCE-BBEA-46A5-98BC-CA41A7DBB761}" destId="{7DDB6D97-C311-42E1-B77C-B194BAE75773}" srcOrd="11" destOrd="0" presId="urn:microsoft.com/office/officeart/2005/8/layout/target3"/>
    <dgm:cxn modelId="{93544438-100E-4ACE-801A-7FFB0888D2D2}" type="presParOf" srcId="{2D933DCE-BBEA-46A5-98BC-CA41A7DBB761}" destId="{DE2B4424-17B1-4404-A13F-04051C43B79D}" srcOrd="12" destOrd="0" presId="urn:microsoft.com/office/officeart/2005/8/layout/target3"/>
    <dgm:cxn modelId="{169AEC97-D6BD-4B93-A3AC-55BF0E3FCF12}" type="presParOf" srcId="{2D933DCE-BBEA-46A5-98BC-CA41A7DBB761}" destId="{555607BD-8A1D-4EBB-825A-8C74A1FB0FFC}" srcOrd="13" destOrd="0" presId="urn:microsoft.com/office/officeart/2005/8/layout/target3"/>
    <dgm:cxn modelId="{51C70744-CCF1-42AC-B77A-2CDDF2F2C47C}" type="presParOf" srcId="{2D933DCE-BBEA-46A5-98BC-CA41A7DBB761}" destId="{AAB7E4A6-9D01-402C-9D7A-6D30767F0B58}" srcOrd="14" destOrd="0" presId="urn:microsoft.com/office/officeart/2005/8/layout/target3"/>
    <dgm:cxn modelId="{673A8EE0-EF98-4BF5-9DE0-E3D1C3DCDC1A}" type="presParOf" srcId="{2D933DCE-BBEA-46A5-98BC-CA41A7DBB761}" destId="{359A210A-E8C9-4FD6-9BC7-434F4455A6B5}" srcOrd="15" destOrd="0" presId="urn:microsoft.com/office/officeart/2005/8/layout/target3"/>
    <dgm:cxn modelId="{72F3C123-F3AB-4500-A4B2-AF1781956632}" type="presParOf" srcId="{2D933DCE-BBEA-46A5-98BC-CA41A7DBB761}" destId="{36B74B1E-3C18-4C06-BA03-CB2EB266F8FF}" srcOrd="16" destOrd="0" presId="urn:microsoft.com/office/officeart/2005/8/layout/target3"/>
    <dgm:cxn modelId="{4348C0BF-5820-4FF7-A14F-113C37A3754B}" type="presParOf" srcId="{2D933DCE-BBEA-46A5-98BC-CA41A7DBB761}" destId="{94413E88-B296-45A5-9057-6B5765B63A8F}" srcOrd="17" destOrd="0" presId="urn:microsoft.com/office/officeart/2005/8/layout/target3"/>
    <dgm:cxn modelId="{7814F20F-C7AC-4B7F-9C38-94E1EFA6255B}" type="presParOf" srcId="{2D933DCE-BBEA-46A5-98BC-CA41A7DBB761}" destId="{5A434D34-FA65-40B0-A4CE-3A1E2B14A215}" srcOrd="18" destOrd="0" presId="urn:microsoft.com/office/officeart/2005/8/layout/target3"/>
    <dgm:cxn modelId="{14382CEA-7279-40EA-837A-088A9FA46EE5}" type="presParOf" srcId="{2D933DCE-BBEA-46A5-98BC-CA41A7DBB761}" destId="{A6703DA5-6D74-4C8B-9C82-31DC93531BC2}"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73299-62A4-4767-8E25-C16133A0B902}">
      <dsp:nvSpPr>
        <dsp:cNvPr id="0" name=""/>
        <dsp:cNvSpPr/>
      </dsp:nvSpPr>
      <dsp:spPr>
        <a:xfrm>
          <a:off x="0" y="0"/>
          <a:ext cx="2786082" cy="2786082"/>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DA18CB-4B0A-4D0C-9459-15C4B327891F}">
      <dsp:nvSpPr>
        <dsp:cNvPr id="0" name=""/>
        <dsp:cNvSpPr/>
      </dsp:nvSpPr>
      <dsp:spPr>
        <a:xfrm>
          <a:off x="1393041" y="0"/>
          <a:ext cx="6750891" cy="2786082"/>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NÁZEV ŠKOLY: Základní škola a Mateřská škola Nedvědice, okres Brno – venkov, příspěvková organizace </a:t>
          </a:r>
          <a:endParaRPr lang="cs-CZ" sz="1200" kern="1200" dirty="0"/>
        </a:p>
      </dsp:txBody>
      <dsp:txXfrm>
        <a:off x="1393041" y="0"/>
        <a:ext cx="6750891" cy="445773"/>
      </dsp:txXfrm>
    </dsp:sp>
    <dsp:sp modelId="{056AE7B2-579D-40D1-A57C-4E33BFED76BE}">
      <dsp:nvSpPr>
        <dsp:cNvPr id="0" name=""/>
        <dsp:cNvSpPr/>
      </dsp:nvSpPr>
      <dsp:spPr>
        <a:xfrm>
          <a:off x="292538" y="445773"/>
          <a:ext cx="2201004" cy="220100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0AD45D-7E6A-4C4A-90DF-90E27C4B175D}">
      <dsp:nvSpPr>
        <dsp:cNvPr id="0" name=""/>
        <dsp:cNvSpPr/>
      </dsp:nvSpPr>
      <dsp:spPr>
        <a:xfrm>
          <a:off x="1393041" y="445773"/>
          <a:ext cx="6750891" cy="220100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AUTOR: Mgr. Ladislava Kobzová </a:t>
          </a:r>
          <a:endParaRPr lang="cs-CZ" sz="1200" kern="1200" dirty="0"/>
        </a:p>
      </dsp:txBody>
      <dsp:txXfrm>
        <a:off x="1393041" y="445773"/>
        <a:ext cx="6750891" cy="445773"/>
      </dsp:txXfrm>
    </dsp:sp>
    <dsp:sp modelId="{60CB9877-708D-4C64-AA73-CFD3F3076BC2}">
      <dsp:nvSpPr>
        <dsp:cNvPr id="0" name=""/>
        <dsp:cNvSpPr/>
      </dsp:nvSpPr>
      <dsp:spPr>
        <a:xfrm>
          <a:off x="585077" y="891546"/>
          <a:ext cx="1615927" cy="161592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7D85BD-7382-4413-9298-D06CC996458A}">
      <dsp:nvSpPr>
        <dsp:cNvPr id="0" name=""/>
        <dsp:cNvSpPr/>
      </dsp:nvSpPr>
      <dsp:spPr>
        <a:xfrm>
          <a:off x="1393041" y="891546"/>
          <a:ext cx="6750891" cy="161592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NÁZEV:  </a:t>
          </a:r>
          <a:r>
            <a:rPr lang="cs-CZ" sz="1200" kern="1200" baseline="0" dirty="0" smtClean="0"/>
            <a:t>VY_32_INOVACE_23_06_20  Kraje a města ČR </a:t>
          </a:r>
          <a:endParaRPr lang="cs-CZ" sz="1200" kern="1200" dirty="0"/>
        </a:p>
      </dsp:txBody>
      <dsp:txXfrm>
        <a:off x="1393041" y="891546"/>
        <a:ext cx="6750891" cy="445773"/>
      </dsp:txXfrm>
    </dsp:sp>
    <dsp:sp modelId="{CD515E15-5457-47F2-8109-A2A59D66C930}">
      <dsp:nvSpPr>
        <dsp:cNvPr id="0" name=""/>
        <dsp:cNvSpPr/>
      </dsp:nvSpPr>
      <dsp:spPr>
        <a:xfrm>
          <a:off x="877615" y="1337319"/>
          <a:ext cx="1030850" cy="1030850"/>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DB6D97-C311-42E1-B77C-B194BAE75773}">
      <dsp:nvSpPr>
        <dsp:cNvPr id="0" name=""/>
        <dsp:cNvSpPr/>
      </dsp:nvSpPr>
      <dsp:spPr>
        <a:xfrm>
          <a:off x="1390813" y="1293539"/>
          <a:ext cx="6750891" cy="10308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TÉMA</a:t>
          </a:r>
          <a:r>
            <a:rPr lang="cs-CZ" sz="1000" kern="1200" dirty="0" smtClean="0"/>
            <a:t>:  </a:t>
          </a:r>
          <a:r>
            <a:rPr lang="cs-CZ" sz="1200" kern="1200" dirty="0" smtClean="0"/>
            <a:t>Česká republika jako součást Evropy </a:t>
          </a:r>
          <a:endParaRPr lang="cs-CZ" sz="1200" kern="1200" dirty="0"/>
        </a:p>
      </dsp:txBody>
      <dsp:txXfrm>
        <a:off x="1390813" y="1293539"/>
        <a:ext cx="6750891" cy="445773"/>
      </dsp:txXfrm>
    </dsp:sp>
    <dsp:sp modelId="{555607BD-8A1D-4EBB-825A-8C74A1FB0FFC}">
      <dsp:nvSpPr>
        <dsp:cNvPr id="0" name=""/>
        <dsp:cNvSpPr/>
      </dsp:nvSpPr>
      <dsp:spPr>
        <a:xfrm>
          <a:off x="1170154" y="1783092"/>
          <a:ext cx="445773" cy="44577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B7E4A6-9D01-402C-9D7A-6D30767F0B58}">
      <dsp:nvSpPr>
        <dsp:cNvPr id="0" name=""/>
        <dsp:cNvSpPr/>
      </dsp:nvSpPr>
      <dsp:spPr>
        <a:xfrm>
          <a:off x="1376568" y="1778768"/>
          <a:ext cx="6750891" cy="44577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ČÍSLO PROJEKTU: 2674/21/7.1.4/2011  </a:t>
          </a:r>
          <a:endParaRPr lang="cs-CZ" sz="1200" kern="1200" dirty="0"/>
        </a:p>
      </dsp:txBody>
      <dsp:txXfrm>
        <a:off x="1376568" y="1778768"/>
        <a:ext cx="6750891" cy="445773"/>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3DDB30B-B092-4660-BD58-33CA24EA455D}" type="datetimeFigureOut">
              <a:rPr lang="cs-CZ" smtClean="0"/>
              <a:t>25.6.2013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94509F-5AFE-41E5-B5A1-6136A24D04F7}" type="slidenum">
              <a:rPr lang="cs-CZ" smtClean="0"/>
              <a:t>‹#›</a:t>
            </a:fld>
            <a:endParaRPr lang="cs-CZ"/>
          </a:p>
        </p:txBody>
      </p:sp>
    </p:spTree>
    <p:extLst>
      <p:ext uri="{BB962C8B-B14F-4D97-AF65-F5344CB8AC3E}">
        <p14:creationId xmlns:p14="http://schemas.microsoft.com/office/powerpoint/2010/main" val="3755255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Styl výše uvedené tabulky pro doplnění informací k materiálu si můžete zvolit sami. Důležité je dodržet náležitosti v ní uvedené.</a:t>
            </a:r>
          </a:p>
          <a:p>
            <a:endParaRPr lang="cs-CZ" dirty="0"/>
          </a:p>
        </p:txBody>
      </p:sp>
      <p:sp>
        <p:nvSpPr>
          <p:cNvPr id="4" name="Zástupný symbol pro číslo snímku 3"/>
          <p:cNvSpPr>
            <a:spLocks noGrp="1"/>
          </p:cNvSpPr>
          <p:nvPr>
            <p:ph type="sldNum" sz="quarter" idx="10"/>
          </p:nvPr>
        </p:nvSpPr>
        <p:spPr/>
        <p:txBody>
          <a:bodyPr/>
          <a:lstStyle/>
          <a:p>
            <a:fld id="{F7EF3795-EFB7-4C9C-A14D-33E323938D8D}"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778994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D6BAA24B-953E-495C-9811-6E33FE85E89E}" type="datetimeFigureOut">
              <a:rPr lang="cs-CZ" smtClean="0"/>
              <a:t>25.6.2013</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AF009BBD-A43C-44F8-BA2D-45D2FBCC67FE}"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D6BAA24B-953E-495C-9811-6E33FE85E89E}" type="datetimeFigureOut">
              <a:rPr lang="cs-CZ" smtClean="0"/>
              <a:t>25.6.2013</a:t>
            </a:fld>
            <a:endParaRPr lang="cs-CZ"/>
          </a:p>
        </p:txBody>
      </p:sp>
      <p:sp>
        <p:nvSpPr>
          <p:cNvPr id="9" name="Zástupný symbol pro číslo snímku 8"/>
          <p:cNvSpPr>
            <a:spLocks noGrp="1"/>
          </p:cNvSpPr>
          <p:nvPr>
            <p:ph type="sldNum" sz="quarter" idx="15"/>
          </p:nvPr>
        </p:nvSpPr>
        <p:spPr/>
        <p:txBody>
          <a:bodyPr rtlCol="0"/>
          <a:lstStyle/>
          <a:p>
            <a:fld id="{AF009BBD-A43C-44F8-BA2D-45D2FBCC67FE}"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D6BAA24B-953E-495C-9811-6E33FE85E89E}" type="datetimeFigureOut">
              <a:rPr lang="cs-CZ" smtClean="0"/>
              <a:t>25.6.2013</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AF009BBD-A43C-44F8-BA2D-45D2FBCC67FE}"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D6BAA24B-953E-495C-9811-6E33FE85E89E}" type="datetimeFigureOut">
              <a:rPr lang="cs-CZ" smtClean="0"/>
              <a:t>25.6.2013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009BBD-A43C-44F8-BA2D-45D2FBCC67FE}"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D6BAA24B-953E-495C-9811-6E33FE85E89E}" type="datetimeFigureOut">
              <a:rPr lang="cs-CZ" smtClean="0"/>
              <a:t>25.6.2013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F009BBD-A43C-44F8-BA2D-45D2FBCC67FE}"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D6BAA24B-953E-495C-9811-6E33FE85E89E}" type="datetimeFigureOut">
              <a:rPr lang="cs-CZ" smtClean="0"/>
              <a:t>25.6.2013</a:t>
            </a:fld>
            <a:endParaRPr lang="cs-CZ"/>
          </a:p>
        </p:txBody>
      </p:sp>
      <p:sp>
        <p:nvSpPr>
          <p:cNvPr id="7" name="Zástupný symbol pro číslo snímku 6"/>
          <p:cNvSpPr>
            <a:spLocks noGrp="1"/>
          </p:cNvSpPr>
          <p:nvPr>
            <p:ph type="sldNum" sz="quarter" idx="11"/>
          </p:nvPr>
        </p:nvSpPr>
        <p:spPr/>
        <p:txBody>
          <a:bodyPr rtlCol="0"/>
          <a:lstStyle/>
          <a:p>
            <a:fld id="{AF009BBD-A43C-44F8-BA2D-45D2FBCC67FE}"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6BAA24B-953E-495C-9811-6E33FE85E89E}" type="datetimeFigureOut">
              <a:rPr lang="cs-CZ" smtClean="0"/>
              <a:t>25.6.2013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F009BBD-A43C-44F8-BA2D-45D2FBCC67FE}"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D6BAA24B-953E-495C-9811-6E33FE85E89E}" type="datetimeFigureOut">
              <a:rPr lang="cs-CZ" smtClean="0"/>
              <a:t>25.6.2013</a:t>
            </a:fld>
            <a:endParaRPr lang="cs-CZ"/>
          </a:p>
        </p:txBody>
      </p:sp>
      <p:sp>
        <p:nvSpPr>
          <p:cNvPr id="22" name="Zástupný symbol pro číslo snímku 21"/>
          <p:cNvSpPr>
            <a:spLocks noGrp="1"/>
          </p:cNvSpPr>
          <p:nvPr>
            <p:ph type="sldNum" sz="quarter" idx="15"/>
          </p:nvPr>
        </p:nvSpPr>
        <p:spPr/>
        <p:txBody>
          <a:bodyPr rtlCol="0"/>
          <a:lstStyle/>
          <a:p>
            <a:fld id="{AF009BBD-A43C-44F8-BA2D-45D2FBCC67FE}"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D6BAA24B-953E-495C-9811-6E33FE85E89E}" type="datetimeFigureOut">
              <a:rPr lang="cs-CZ" smtClean="0"/>
              <a:t>25.6.2013</a:t>
            </a:fld>
            <a:endParaRPr lang="cs-CZ"/>
          </a:p>
        </p:txBody>
      </p:sp>
      <p:sp>
        <p:nvSpPr>
          <p:cNvPr id="18" name="Zástupný symbol pro číslo snímku 17"/>
          <p:cNvSpPr>
            <a:spLocks noGrp="1"/>
          </p:cNvSpPr>
          <p:nvPr>
            <p:ph type="sldNum" sz="quarter" idx="11"/>
          </p:nvPr>
        </p:nvSpPr>
        <p:spPr/>
        <p:txBody>
          <a:bodyPr rtlCol="0"/>
          <a:lstStyle/>
          <a:p>
            <a:fld id="{AF009BBD-A43C-44F8-BA2D-45D2FBCC67FE}"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6BAA24B-953E-495C-9811-6E33FE85E89E}" type="datetimeFigureOut">
              <a:rPr lang="cs-CZ" smtClean="0"/>
              <a:t>25.6.2013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009BBD-A43C-44F8-BA2D-45D2FBCC67FE}"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6BAA24B-953E-495C-9811-6E33FE85E89E}" type="datetimeFigureOut">
              <a:rPr lang="cs-CZ" smtClean="0"/>
              <a:t>25.6.2013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009BBD-A43C-44F8-BA2D-45D2FBCC67FE}"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9E0E7E38-E2E8-4A57-8D25-957BF4DF560F}" type="datetimeFigureOut">
              <a:rPr lang="cs-CZ" smtClean="0">
                <a:solidFill>
                  <a:srgbClr val="575F6D"/>
                </a:solidFill>
              </a:rPr>
              <a:pPr/>
              <a:t>25.6.2013</a:t>
            </a:fld>
            <a:endParaRPr lang="cs-CZ">
              <a:solidFill>
                <a:srgbClr val="575F6D"/>
              </a:solidFill>
            </a:endParaRPr>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solidFill>
                <a:srgbClr val="575F6D"/>
              </a:solidFill>
            </a:endParaRPr>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05DC0396-2409-4400-BD4F-5CFCC1A51312}" type="slidenum">
              <a:rPr lang="cs-CZ" smtClean="0"/>
              <a:pPr/>
              <a:t>‹#›</a:t>
            </a:fld>
            <a:endParaRPr lang="cs-CZ"/>
          </a:p>
        </p:txBody>
      </p:sp>
    </p:spTree>
    <p:extLst>
      <p:ext uri="{BB962C8B-B14F-4D97-AF65-F5344CB8AC3E}">
        <p14:creationId xmlns:p14="http://schemas.microsoft.com/office/powerpoint/2010/main" val="5619333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9E0E7E38-E2E8-4A57-8D25-957BF4DF560F}" type="datetimeFigureOut">
              <a:rPr lang="cs-CZ" smtClean="0">
                <a:solidFill>
                  <a:srgbClr val="575F6D"/>
                </a:solidFill>
              </a:rPr>
              <a:pPr/>
              <a:t>25.6.2013</a:t>
            </a:fld>
            <a:endParaRPr lang="cs-CZ">
              <a:solidFill>
                <a:srgbClr val="575F6D"/>
              </a:solidFill>
            </a:endParaRPr>
          </a:p>
        </p:txBody>
      </p:sp>
      <p:sp>
        <p:nvSpPr>
          <p:cNvPr id="9" name="Zástupný symbol pro číslo snímku 8"/>
          <p:cNvSpPr>
            <a:spLocks noGrp="1"/>
          </p:cNvSpPr>
          <p:nvPr>
            <p:ph type="sldNum" sz="quarter" idx="15"/>
          </p:nvPr>
        </p:nvSpPr>
        <p:spPr/>
        <p:txBody>
          <a:bodyPr rtlCol="0"/>
          <a:lstStyle/>
          <a:p>
            <a:fld id="{05DC0396-2409-4400-BD4F-5CFCC1A51312}"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solidFill>
                <a:srgbClr val="575F6D"/>
              </a:solidFill>
            </a:endParaRPr>
          </a:p>
        </p:txBody>
      </p:sp>
    </p:spTree>
    <p:extLst>
      <p:ext uri="{BB962C8B-B14F-4D97-AF65-F5344CB8AC3E}">
        <p14:creationId xmlns:p14="http://schemas.microsoft.com/office/powerpoint/2010/main" val="41520640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9E0E7E38-E2E8-4A57-8D25-957BF4DF560F}" type="datetimeFigureOut">
              <a:rPr lang="cs-CZ" smtClean="0">
                <a:solidFill>
                  <a:srgbClr val="FFF39D"/>
                </a:solidFill>
              </a:rPr>
              <a:pPr/>
              <a:t>25.6.2013</a:t>
            </a:fld>
            <a:endParaRPr lang="cs-CZ">
              <a:solidFill>
                <a:srgbClr val="FFF39D"/>
              </a:solidFill>
            </a:endParaRPr>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solidFill>
                <a:srgbClr val="FFF39D"/>
              </a:solidFill>
            </a:endParaRPr>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05DC0396-2409-4400-BD4F-5CFCC1A51312}" type="slidenum">
              <a:rPr lang="cs-CZ" smtClean="0"/>
              <a:pPr/>
              <a:t>‹#›</a:t>
            </a:fld>
            <a:endParaRPr lang="cs-CZ"/>
          </a:p>
        </p:txBody>
      </p:sp>
    </p:spTree>
    <p:extLst>
      <p:ext uri="{BB962C8B-B14F-4D97-AF65-F5344CB8AC3E}">
        <p14:creationId xmlns:p14="http://schemas.microsoft.com/office/powerpoint/2010/main" val="1686589603"/>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9E0E7E38-E2E8-4A57-8D25-957BF4DF560F}" type="datetimeFigureOut">
              <a:rPr lang="cs-CZ" smtClean="0">
                <a:solidFill>
                  <a:srgbClr val="575F6D"/>
                </a:solidFill>
              </a:rPr>
              <a:pPr/>
              <a:t>25.6.2013</a:t>
            </a:fld>
            <a:endParaRPr lang="cs-CZ">
              <a:solidFill>
                <a:srgbClr val="575F6D"/>
              </a:solidFill>
            </a:endParaRPr>
          </a:p>
        </p:txBody>
      </p:sp>
      <p:sp>
        <p:nvSpPr>
          <p:cNvPr id="6" name="Zástupný symbol pro zápatí 5"/>
          <p:cNvSpPr>
            <a:spLocks noGrp="1"/>
          </p:cNvSpPr>
          <p:nvPr>
            <p:ph type="ftr" sz="quarter" idx="11"/>
          </p:nvPr>
        </p:nvSpPr>
        <p:spPr/>
        <p:txBody>
          <a:bodyPr/>
          <a:lstStyle/>
          <a:p>
            <a:endParaRPr lang="cs-CZ">
              <a:solidFill>
                <a:srgbClr val="575F6D"/>
              </a:solidFill>
            </a:endParaRPr>
          </a:p>
        </p:txBody>
      </p:sp>
      <p:sp>
        <p:nvSpPr>
          <p:cNvPr id="7" name="Zástupný symbol pro číslo snímku 6"/>
          <p:cNvSpPr>
            <a:spLocks noGrp="1"/>
          </p:cNvSpPr>
          <p:nvPr>
            <p:ph type="sldNum" sz="quarter" idx="12"/>
          </p:nvPr>
        </p:nvSpPr>
        <p:spPr/>
        <p:txBody>
          <a:bodyPr/>
          <a:lstStyle/>
          <a:p>
            <a:fld id="{05DC0396-2409-4400-BD4F-5CFCC1A51312}"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extLst>
      <p:ext uri="{BB962C8B-B14F-4D97-AF65-F5344CB8AC3E}">
        <p14:creationId xmlns:p14="http://schemas.microsoft.com/office/powerpoint/2010/main" val="17696012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9E0E7E38-E2E8-4A57-8D25-957BF4DF560F}" type="datetimeFigureOut">
              <a:rPr lang="cs-CZ" smtClean="0">
                <a:solidFill>
                  <a:srgbClr val="575F6D"/>
                </a:solidFill>
              </a:rPr>
              <a:pPr/>
              <a:t>25.6.2013</a:t>
            </a:fld>
            <a:endParaRPr lang="cs-CZ">
              <a:solidFill>
                <a:srgbClr val="575F6D"/>
              </a:solidFill>
            </a:endParaRPr>
          </a:p>
        </p:txBody>
      </p:sp>
      <p:sp>
        <p:nvSpPr>
          <p:cNvPr id="8" name="Zástupný symbol pro zápatí 7"/>
          <p:cNvSpPr>
            <a:spLocks noGrp="1"/>
          </p:cNvSpPr>
          <p:nvPr>
            <p:ph type="ftr" sz="quarter" idx="11"/>
          </p:nvPr>
        </p:nvSpPr>
        <p:spPr/>
        <p:txBody>
          <a:bodyPr/>
          <a:lstStyle/>
          <a:p>
            <a:endParaRPr lang="cs-CZ">
              <a:solidFill>
                <a:srgbClr val="575F6D"/>
              </a:solidFill>
            </a:endParaRPr>
          </a:p>
        </p:txBody>
      </p:sp>
      <p:sp>
        <p:nvSpPr>
          <p:cNvPr id="9" name="Zástupný symbol pro číslo snímku 8"/>
          <p:cNvSpPr>
            <a:spLocks noGrp="1"/>
          </p:cNvSpPr>
          <p:nvPr>
            <p:ph type="sldNum" sz="quarter" idx="12"/>
          </p:nvPr>
        </p:nvSpPr>
        <p:spPr/>
        <p:txBody>
          <a:bodyPr/>
          <a:lstStyle/>
          <a:p>
            <a:fld id="{05DC0396-2409-4400-BD4F-5CFCC1A51312}"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extLst>
      <p:ext uri="{BB962C8B-B14F-4D97-AF65-F5344CB8AC3E}">
        <p14:creationId xmlns:p14="http://schemas.microsoft.com/office/powerpoint/2010/main" val="209493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9E0E7E38-E2E8-4A57-8D25-957BF4DF560F}" type="datetimeFigureOut">
              <a:rPr lang="cs-CZ" smtClean="0">
                <a:solidFill>
                  <a:srgbClr val="575F6D"/>
                </a:solidFill>
              </a:rPr>
              <a:pPr/>
              <a:t>25.6.2013</a:t>
            </a:fld>
            <a:endParaRPr lang="cs-CZ">
              <a:solidFill>
                <a:srgbClr val="575F6D"/>
              </a:solidFill>
            </a:endParaRPr>
          </a:p>
        </p:txBody>
      </p:sp>
      <p:sp>
        <p:nvSpPr>
          <p:cNvPr id="7" name="Zástupný symbol pro číslo snímku 6"/>
          <p:cNvSpPr>
            <a:spLocks noGrp="1"/>
          </p:cNvSpPr>
          <p:nvPr>
            <p:ph type="sldNum" sz="quarter" idx="11"/>
          </p:nvPr>
        </p:nvSpPr>
        <p:spPr/>
        <p:txBody>
          <a:bodyPr rtlCol="0"/>
          <a:lstStyle/>
          <a:p>
            <a:fld id="{05DC0396-2409-4400-BD4F-5CFCC1A51312}"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solidFill>
                <a:srgbClr val="575F6D"/>
              </a:solidFill>
            </a:endParaRPr>
          </a:p>
        </p:txBody>
      </p:sp>
    </p:spTree>
    <p:extLst>
      <p:ext uri="{BB962C8B-B14F-4D97-AF65-F5344CB8AC3E}">
        <p14:creationId xmlns:p14="http://schemas.microsoft.com/office/powerpoint/2010/main" val="38533886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E0E7E38-E2E8-4A57-8D25-957BF4DF560F}" type="datetimeFigureOut">
              <a:rPr lang="cs-CZ" smtClean="0">
                <a:solidFill>
                  <a:srgbClr val="575F6D"/>
                </a:solidFill>
              </a:rPr>
              <a:pPr/>
              <a:t>25.6.2013</a:t>
            </a:fld>
            <a:endParaRPr lang="cs-CZ">
              <a:solidFill>
                <a:srgbClr val="575F6D"/>
              </a:solidFill>
            </a:endParaRPr>
          </a:p>
        </p:txBody>
      </p:sp>
      <p:sp>
        <p:nvSpPr>
          <p:cNvPr id="3" name="Zástupný symbol pro zápatí 2"/>
          <p:cNvSpPr>
            <a:spLocks noGrp="1"/>
          </p:cNvSpPr>
          <p:nvPr>
            <p:ph type="ftr" sz="quarter" idx="11"/>
          </p:nvPr>
        </p:nvSpPr>
        <p:spPr/>
        <p:txBody>
          <a:bodyPr/>
          <a:lstStyle/>
          <a:p>
            <a:endParaRPr lang="cs-CZ">
              <a:solidFill>
                <a:srgbClr val="575F6D"/>
              </a:solidFill>
            </a:endParaRPr>
          </a:p>
        </p:txBody>
      </p:sp>
      <p:sp>
        <p:nvSpPr>
          <p:cNvPr id="4" name="Zástupný symbol pro číslo snímku 3"/>
          <p:cNvSpPr>
            <a:spLocks noGrp="1"/>
          </p:cNvSpPr>
          <p:nvPr>
            <p:ph type="sldNum" sz="quarter" idx="12"/>
          </p:nvPr>
        </p:nvSpPr>
        <p:spPr/>
        <p:txBody>
          <a:bodyPr/>
          <a:lstStyle/>
          <a:p>
            <a:fld id="{05DC0396-2409-4400-BD4F-5CFCC1A51312}" type="slidenum">
              <a:rPr lang="cs-CZ" smtClean="0"/>
              <a:pPr/>
              <a:t>‹#›</a:t>
            </a:fld>
            <a:endParaRPr lang="cs-CZ"/>
          </a:p>
        </p:txBody>
      </p:sp>
    </p:spTree>
    <p:extLst>
      <p:ext uri="{BB962C8B-B14F-4D97-AF65-F5344CB8AC3E}">
        <p14:creationId xmlns:p14="http://schemas.microsoft.com/office/powerpoint/2010/main" val="27864210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9E0E7E38-E2E8-4A57-8D25-957BF4DF560F}" type="datetimeFigureOut">
              <a:rPr lang="cs-CZ" smtClean="0">
                <a:solidFill>
                  <a:srgbClr val="575F6D"/>
                </a:solidFill>
              </a:rPr>
              <a:pPr/>
              <a:t>25.6.2013</a:t>
            </a:fld>
            <a:endParaRPr lang="cs-CZ">
              <a:solidFill>
                <a:srgbClr val="575F6D"/>
              </a:solidFill>
            </a:endParaRPr>
          </a:p>
        </p:txBody>
      </p:sp>
      <p:sp>
        <p:nvSpPr>
          <p:cNvPr id="22" name="Zástupný symbol pro číslo snímku 21"/>
          <p:cNvSpPr>
            <a:spLocks noGrp="1"/>
          </p:cNvSpPr>
          <p:nvPr>
            <p:ph type="sldNum" sz="quarter" idx="15"/>
          </p:nvPr>
        </p:nvSpPr>
        <p:spPr/>
        <p:txBody>
          <a:bodyPr rtlCol="0"/>
          <a:lstStyle/>
          <a:p>
            <a:fld id="{05DC0396-2409-4400-BD4F-5CFCC1A51312}"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solidFill>
                <a:srgbClr val="575F6D"/>
              </a:solidFill>
            </a:endParaRPr>
          </a:p>
        </p:txBody>
      </p:sp>
    </p:spTree>
    <p:extLst>
      <p:ext uri="{BB962C8B-B14F-4D97-AF65-F5344CB8AC3E}">
        <p14:creationId xmlns:p14="http://schemas.microsoft.com/office/powerpoint/2010/main" val="2194837852"/>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7" name="Zástupný symbol pro datum 16"/>
          <p:cNvSpPr>
            <a:spLocks noGrp="1"/>
          </p:cNvSpPr>
          <p:nvPr>
            <p:ph type="dt" sz="half" idx="10"/>
          </p:nvPr>
        </p:nvSpPr>
        <p:spPr/>
        <p:txBody>
          <a:bodyPr rtlCol="0"/>
          <a:lstStyle/>
          <a:p>
            <a:fld id="{9E0E7E38-E2E8-4A57-8D25-957BF4DF560F}" type="datetimeFigureOut">
              <a:rPr lang="cs-CZ" smtClean="0">
                <a:solidFill>
                  <a:srgbClr val="575F6D"/>
                </a:solidFill>
              </a:rPr>
              <a:pPr/>
              <a:t>25.6.2013</a:t>
            </a:fld>
            <a:endParaRPr lang="cs-CZ">
              <a:solidFill>
                <a:srgbClr val="575F6D"/>
              </a:solidFill>
            </a:endParaRPr>
          </a:p>
        </p:txBody>
      </p:sp>
      <p:sp>
        <p:nvSpPr>
          <p:cNvPr id="18" name="Zástupný symbol pro číslo snímku 17"/>
          <p:cNvSpPr>
            <a:spLocks noGrp="1"/>
          </p:cNvSpPr>
          <p:nvPr>
            <p:ph type="sldNum" sz="quarter" idx="11"/>
          </p:nvPr>
        </p:nvSpPr>
        <p:spPr/>
        <p:txBody>
          <a:bodyPr rtlCol="0"/>
          <a:lstStyle/>
          <a:p>
            <a:fld id="{05DC0396-2409-4400-BD4F-5CFCC1A51312}"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solidFill>
                <a:srgbClr val="575F6D"/>
              </a:solidFill>
            </a:endParaRPr>
          </a:p>
        </p:txBody>
      </p:sp>
    </p:spTree>
    <p:extLst>
      <p:ext uri="{BB962C8B-B14F-4D97-AF65-F5344CB8AC3E}">
        <p14:creationId xmlns:p14="http://schemas.microsoft.com/office/powerpoint/2010/main" val="31261648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E0E7E38-E2E8-4A57-8D25-957BF4DF560F}" type="datetimeFigureOut">
              <a:rPr lang="cs-CZ" smtClean="0">
                <a:solidFill>
                  <a:srgbClr val="575F6D"/>
                </a:solidFill>
              </a:rPr>
              <a:pPr/>
              <a:t>25.6.2013</a:t>
            </a:fld>
            <a:endParaRPr lang="cs-CZ">
              <a:solidFill>
                <a:srgbClr val="575F6D"/>
              </a:solidFill>
            </a:endParaRPr>
          </a:p>
        </p:txBody>
      </p:sp>
      <p:sp>
        <p:nvSpPr>
          <p:cNvPr id="5" name="Zástupný symbol pro zápatí 4"/>
          <p:cNvSpPr>
            <a:spLocks noGrp="1"/>
          </p:cNvSpPr>
          <p:nvPr>
            <p:ph type="ftr" sz="quarter" idx="11"/>
          </p:nvPr>
        </p:nvSpPr>
        <p:spPr/>
        <p:txBody>
          <a:bodyPr/>
          <a:lstStyle/>
          <a:p>
            <a:endParaRPr lang="cs-CZ">
              <a:solidFill>
                <a:srgbClr val="575F6D"/>
              </a:solidFill>
            </a:endParaRPr>
          </a:p>
        </p:txBody>
      </p:sp>
      <p:sp>
        <p:nvSpPr>
          <p:cNvPr id="6" name="Zástupný symbol pro číslo snímku 5"/>
          <p:cNvSpPr>
            <a:spLocks noGrp="1"/>
          </p:cNvSpPr>
          <p:nvPr>
            <p:ph type="sldNum" sz="quarter" idx="12"/>
          </p:nvPr>
        </p:nvSpPr>
        <p:spPr/>
        <p:txBody>
          <a:bodyPr/>
          <a:lstStyle/>
          <a:p>
            <a:fld id="{05DC0396-2409-4400-BD4F-5CFCC1A51312}" type="slidenum">
              <a:rPr lang="cs-CZ" smtClean="0"/>
              <a:pPr/>
              <a:t>‹#›</a:t>
            </a:fld>
            <a:endParaRPr lang="cs-CZ"/>
          </a:p>
        </p:txBody>
      </p:sp>
    </p:spTree>
    <p:extLst>
      <p:ext uri="{BB962C8B-B14F-4D97-AF65-F5344CB8AC3E}">
        <p14:creationId xmlns:p14="http://schemas.microsoft.com/office/powerpoint/2010/main" val="21817449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E0E7E38-E2E8-4A57-8D25-957BF4DF560F}" type="datetimeFigureOut">
              <a:rPr lang="cs-CZ" smtClean="0">
                <a:solidFill>
                  <a:srgbClr val="575F6D"/>
                </a:solidFill>
              </a:rPr>
              <a:pPr/>
              <a:t>25.6.2013</a:t>
            </a:fld>
            <a:endParaRPr lang="cs-CZ">
              <a:solidFill>
                <a:srgbClr val="575F6D"/>
              </a:solidFill>
            </a:endParaRPr>
          </a:p>
        </p:txBody>
      </p:sp>
      <p:sp>
        <p:nvSpPr>
          <p:cNvPr id="5" name="Zástupný symbol pro zápatí 4"/>
          <p:cNvSpPr>
            <a:spLocks noGrp="1"/>
          </p:cNvSpPr>
          <p:nvPr>
            <p:ph type="ftr" sz="quarter" idx="11"/>
          </p:nvPr>
        </p:nvSpPr>
        <p:spPr/>
        <p:txBody>
          <a:bodyPr/>
          <a:lstStyle/>
          <a:p>
            <a:endParaRPr lang="cs-CZ">
              <a:solidFill>
                <a:srgbClr val="575F6D"/>
              </a:solidFill>
            </a:endParaRPr>
          </a:p>
        </p:txBody>
      </p:sp>
      <p:sp>
        <p:nvSpPr>
          <p:cNvPr id="6" name="Zástupný symbol pro číslo snímku 5"/>
          <p:cNvSpPr>
            <a:spLocks noGrp="1"/>
          </p:cNvSpPr>
          <p:nvPr>
            <p:ph type="sldNum" sz="quarter" idx="12"/>
          </p:nvPr>
        </p:nvSpPr>
        <p:spPr/>
        <p:txBody>
          <a:bodyPr/>
          <a:lstStyle/>
          <a:p>
            <a:fld id="{05DC0396-2409-4400-BD4F-5CFCC1A51312}" type="slidenum">
              <a:rPr lang="cs-CZ" smtClean="0"/>
              <a:pPr/>
              <a:t>‹#›</a:t>
            </a:fld>
            <a:endParaRPr lang="cs-CZ"/>
          </a:p>
        </p:txBody>
      </p:sp>
    </p:spTree>
    <p:extLst>
      <p:ext uri="{BB962C8B-B14F-4D97-AF65-F5344CB8AC3E}">
        <p14:creationId xmlns:p14="http://schemas.microsoft.com/office/powerpoint/2010/main" val="815453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D6BAA24B-953E-495C-9811-6E33FE85E89E}" type="datetimeFigureOut">
              <a:rPr lang="cs-CZ" smtClean="0"/>
              <a:t>25.6.2013</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AF009BBD-A43C-44F8-BA2D-45D2FBCC67FE}"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9E0E7E38-E2E8-4A57-8D25-957BF4DF560F}" type="datetimeFigureOut">
              <a:rPr lang="cs-CZ" smtClean="0">
                <a:solidFill>
                  <a:srgbClr val="575F6D"/>
                </a:solidFill>
              </a:rPr>
              <a:pPr/>
              <a:t>25.6.2013</a:t>
            </a:fld>
            <a:endParaRPr lang="cs-CZ">
              <a:solidFill>
                <a:srgbClr val="575F6D"/>
              </a:solidFill>
            </a:endParaRPr>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solidFill>
                <a:srgbClr val="575F6D"/>
              </a:solidFill>
            </a:endParaRPr>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05DC0396-2409-4400-BD4F-5CFCC1A51312}" type="slidenum">
              <a:rPr lang="cs-CZ" smtClean="0"/>
              <a:pPr/>
              <a:t>‹#›</a:t>
            </a:fld>
            <a:endParaRPr lang="cs-CZ"/>
          </a:p>
        </p:txBody>
      </p:sp>
    </p:spTree>
    <p:extLst>
      <p:ext uri="{BB962C8B-B14F-4D97-AF65-F5344CB8AC3E}">
        <p14:creationId xmlns:p14="http://schemas.microsoft.com/office/powerpoint/2010/main" val="26745455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upload.wikimedia.org/wikipedia/commons/2/23/2004_Praha.png"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cs.wikipedia.org/wiki/Soubor:2004_Praha.png"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49746576"/>
              </p:ext>
            </p:extLst>
          </p:nvPr>
        </p:nvGraphicFramePr>
        <p:xfrm>
          <a:off x="571472" y="500043"/>
          <a:ext cx="8143932" cy="27860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Podnadpis 2"/>
          <p:cNvSpPr>
            <a:spLocks noGrp="1"/>
          </p:cNvSpPr>
          <p:nvPr>
            <p:ph type="subTitle" idx="1"/>
          </p:nvPr>
        </p:nvSpPr>
        <p:spPr>
          <a:xfrm>
            <a:off x="767008" y="3717032"/>
            <a:ext cx="7776864" cy="1464568"/>
          </a:xfrm>
        </p:spPr>
        <p:txBody>
          <a:bodyPr/>
          <a:lstStyle/>
          <a:p>
            <a:endParaRPr lang="cs-CZ" dirty="0"/>
          </a:p>
        </p:txBody>
      </p:sp>
      <p:pic>
        <p:nvPicPr>
          <p:cNvPr id="8" name="Obrázek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7946" y="3717032"/>
            <a:ext cx="8627458" cy="1926546"/>
          </a:xfrm>
          <a:prstGeom prst="rect">
            <a:avLst/>
          </a:prstGeom>
        </p:spPr>
      </p:pic>
    </p:spTree>
    <p:extLst>
      <p:ext uri="{BB962C8B-B14F-4D97-AF65-F5344CB8AC3E}">
        <p14:creationId xmlns:p14="http://schemas.microsoft.com/office/powerpoint/2010/main" val="9823496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 </a:t>
            </a:r>
            <a:endParaRPr lang="cs-CZ" dirty="0"/>
          </a:p>
        </p:txBody>
      </p:sp>
      <p:sp>
        <p:nvSpPr>
          <p:cNvPr id="3" name="Zástupný symbol pro obsah 2"/>
          <p:cNvSpPr>
            <a:spLocks noGrp="1"/>
          </p:cNvSpPr>
          <p:nvPr>
            <p:ph sz="quarter" idx="1"/>
          </p:nvPr>
        </p:nvSpPr>
        <p:spPr/>
        <p:txBody>
          <a:bodyPr/>
          <a:lstStyle/>
          <a:p>
            <a:r>
              <a:rPr lang="cs-CZ" dirty="0" smtClean="0"/>
              <a:t>Prezentace slouží k učivu na téma: </a:t>
            </a:r>
            <a:r>
              <a:rPr lang="cs-CZ" b="1" dirty="0" smtClean="0"/>
              <a:t>Kraje a města ČR </a:t>
            </a:r>
          </a:p>
          <a:p>
            <a:r>
              <a:rPr lang="cs-CZ" b="1" dirty="0" smtClean="0"/>
              <a:t>Slide 3 – 4 – teorie s výukovým rozhovorem s žáky</a:t>
            </a:r>
          </a:p>
          <a:p>
            <a:r>
              <a:rPr lang="cs-CZ" b="1" dirty="0" smtClean="0"/>
              <a:t>Slide 5 – seznam měst ČR na orientaci na nástěnné mapě </a:t>
            </a:r>
            <a:endParaRPr lang="cs-CZ" b="1" dirty="0"/>
          </a:p>
        </p:txBody>
      </p:sp>
    </p:spTree>
    <p:extLst>
      <p:ext uri="{BB962C8B-B14F-4D97-AF65-F5344CB8AC3E}">
        <p14:creationId xmlns:p14="http://schemas.microsoft.com/office/powerpoint/2010/main" val="117573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dirty="0" smtClean="0"/>
              <a:t>Kraje ČR </a:t>
            </a:r>
            <a:endParaRPr lang="cs-CZ" b="1" dirty="0"/>
          </a:p>
        </p:txBody>
      </p:sp>
      <p:sp>
        <p:nvSpPr>
          <p:cNvPr id="5" name="Zástupný symbol pro obsah 4"/>
          <p:cNvSpPr>
            <a:spLocks noGrp="1"/>
          </p:cNvSpPr>
          <p:nvPr>
            <p:ph sz="quarter" idx="1"/>
          </p:nvPr>
        </p:nvSpPr>
        <p:spPr>
          <a:xfrm>
            <a:off x="457200" y="1600200"/>
            <a:ext cx="8147248" cy="4873752"/>
          </a:xfrm>
        </p:spPr>
        <p:txBody>
          <a:bodyPr/>
          <a:lstStyle/>
          <a:p>
            <a:r>
              <a:rPr lang="cs-CZ" dirty="0" smtClean="0"/>
              <a:t>Zavedeny </a:t>
            </a:r>
            <a:r>
              <a:rPr lang="cs-CZ" b="1" dirty="0" smtClean="0"/>
              <a:t>1. 1. 2004</a:t>
            </a:r>
          </a:p>
          <a:p>
            <a:r>
              <a:rPr lang="cs-CZ" b="1" dirty="0" smtClean="0"/>
              <a:t>Centrem je KRAJSKÉ MĚSTO</a:t>
            </a:r>
          </a:p>
          <a:p>
            <a:endParaRPr lang="cs-CZ" b="1" dirty="0"/>
          </a:p>
          <a:p>
            <a:endParaRPr lang="cs-CZ" b="1" dirty="0" smtClean="0"/>
          </a:p>
          <a:p>
            <a:pPr marL="0" indent="0">
              <a:buNone/>
            </a:pPr>
            <a:r>
              <a:rPr lang="cs-CZ" b="1" dirty="0"/>
              <a:t>	</a:t>
            </a:r>
            <a:r>
              <a:rPr lang="cs-CZ" b="1" dirty="0" smtClean="0"/>
              <a:t>	    KRAJSKÝ ÚŘAD </a:t>
            </a:r>
          </a:p>
          <a:p>
            <a:pPr marL="0" indent="0">
              <a:buNone/>
            </a:pPr>
            <a:endParaRPr lang="cs-CZ" b="1" dirty="0"/>
          </a:p>
          <a:p>
            <a:pPr marL="0" indent="0">
              <a:buNone/>
            </a:pPr>
            <a:endParaRPr lang="cs-CZ" b="1" dirty="0" smtClean="0"/>
          </a:p>
          <a:p>
            <a:pPr marL="0" indent="0">
              <a:buNone/>
            </a:pPr>
            <a:endParaRPr lang="cs-CZ" b="1" dirty="0"/>
          </a:p>
          <a:p>
            <a:pPr marL="0" indent="0">
              <a:buNone/>
            </a:pPr>
            <a:r>
              <a:rPr lang="cs-CZ" b="1" dirty="0" smtClean="0"/>
              <a:t>			HEJTMAN </a:t>
            </a:r>
          </a:p>
          <a:p>
            <a:pPr marL="0" indent="0">
              <a:buNone/>
            </a:pPr>
            <a:endParaRPr lang="cs-CZ" b="1" dirty="0"/>
          </a:p>
        </p:txBody>
      </p:sp>
      <p:sp>
        <p:nvSpPr>
          <p:cNvPr id="6" name="Šipka dolů 5"/>
          <p:cNvSpPr/>
          <p:nvPr/>
        </p:nvSpPr>
        <p:spPr>
          <a:xfrm>
            <a:off x="4067944" y="2492896"/>
            <a:ext cx="360040" cy="86409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Šipka dolů 6"/>
          <p:cNvSpPr/>
          <p:nvPr/>
        </p:nvSpPr>
        <p:spPr>
          <a:xfrm>
            <a:off x="4067944" y="4005064"/>
            <a:ext cx="360040" cy="86409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321517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Kraje České republiky </a:t>
            </a:r>
            <a:endParaRPr lang="cs-CZ" dirty="0"/>
          </a:p>
        </p:txBody>
      </p:sp>
      <p:pic>
        <p:nvPicPr>
          <p:cNvPr id="1026" name="Picture 2" descr="Soubor:2004 Praha.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740" y="1628800"/>
            <a:ext cx="8349692" cy="4802084"/>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110740" y="6430884"/>
            <a:ext cx="3381140" cy="246221"/>
          </a:xfrm>
          <a:prstGeom prst="rect">
            <a:avLst/>
          </a:prstGeom>
          <a:noFill/>
        </p:spPr>
        <p:txBody>
          <a:bodyPr wrap="square" rtlCol="0">
            <a:spAutoFit/>
          </a:bodyPr>
          <a:lstStyle/>
          <a:p>
            <a:r>
              <a:rPr lang="cs-CZ" sz="1000" dirty="0" smtClean="0"/>
              <a:t>Zdroj: www.wikipedia.org</a:t>
            </a:r>
            <a:endParaRPr lang="cs-CZ" sz="1000" dirty="0"/>
          </a:p>
        </p:txBody>
      </p:sp>
    </p:spTree>
    <p:extLst>
      <p:ext uri="{BB962C8B-B14F-4D97-AF65-F5344CB8AC3E}">
        <p14:creationId xmlns:p14="http://schemas.microsoft.com/office/powerpoint/2010/main" val="3520109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Kraje ČR  </a:t>
            </a:r>
            <a:endParaRPr lang="cs-CZ" b="1" dirty="0"/>
          </a:p>
        </p:txBody>
      </p:sp>
      <p:sp>
        <p:nvSpPr>
          <p:cNvPr id="3" name="Zástupný symbol pro obsah 2"/>
          <p:cNvSpPr>
            <a:spLocks noGrp="1"/>
          </p:cNvSpPr>
          <p:nvPr>
            <p:ph sz="quarter" idx="1"/>
          </p:nvPr>
        </p:nvSpPr>
        <p:spPr>
          <a:xfrm>
            <a:off x="107504" y="1600200"/>
            <a:ext cx="4248472" cy="4572000"/>
          </a:xfrm>
        </p:spPr>
        <p:txBody>
          <a:bodyPr>
            <a:normAutofit fontScale="92500"/>
          </a:bodyPr>
          <a:lstStyle/>
          <a:p>
            <a:r>
              <a:rPr lang="cs-CZ" b="1" dirty="0" smtClean="0"/>
              <a:t>14 krajů</a:t>
            </a:r>
          </a:p>
          <a:p>
            <a:r>
              <a:rPr lang="cs-CZ" b="1" dirty="0" smtClean="0"/>
              <a:t>Hlavní město Praha – </a:t>
            </a:r>
            <a:r>
              <a:rPr lang="cs-CZ" dirty="0" smtClean="0"/>
              <a:t>Praha</a:t>
            </a:r>
          </a:p>
          <a:p>
            <a:r>
              <a:rPr lang="cs-CZ" b="1" dirty="0" smtClean="0"/>
              <a:t>Středočeský kraj – </a:t>
            </a:r>
            <a:r>
              <a:rPr lang="cs-CZ" dirty="0" smtClean="0"/>
              <a:t>Praha </a:t>
            </a:r>
          </a:p>
          <a:p>
            <a:r>
              <a:rPr lang="cs-CZ" b="1" dirty="0" smtClean="0"/>
              <a:t>Plzeňský  - </a:t>
            </a:r>
            <a:r>
              <a:rPr lang="cs-CZ" dirty="0" smtClean="0"/>
              <a:t>Plzeň</a:t>
            </a:r>
          </a:p>
          <a:p>
            <a:r>
              <a:rPr lang="cs-CZ" b="1" dirty="0" smtClean="0"/>
              <a:t>Karlovarský – </a:t>
            </a:r>
            <a:r>
              <a:rPr lang="cs-CZ" dirty="0" smtClean="0"/>
              <a:t>Karlovy Vary</a:t>
            </a:r>
          </a:p>
          <a:p>
            <a:r>
              <a:rPr lang="cs-CZ" b="1" dirty="0" smtClean="0"/>
              <a:t>Ústecký – </a:t>
            </a:r>
            <a:r>
              <a:rPr lang="cs-CZ" dirty="0" smtClean="0"/>
              <a:t>Ústí nad Labem</a:t>
            </a:r>
          </a:p>
          <a:p>
            <a:r>
              <a:rPr lang="cs-CZ" b="1" dirty="0" smtClean="0"/>
              <a:t>Liberecký – </a:t>
            </a:r>
            <a:r>
              <a:rPr lang="cs-CZ" dirty="0" smtClean="0"/>
              <a:t>Liberec</a:t>
            </a:r>
          </a:p>
          <a:p>
            <a:r>
              <a:rPr lang="cs-CZ" b="1" dirty="0" smtClean="0"/>
              <a:t>Královéhradecký – Hradec Králové</a:t>
            </a:r>
          </a:p>
        </p:txBody>
      </p:sp>
      <p:sp>
        <p:nvSpPr>
          <p:cNvPr id="5" name="Zástupný symbol pro obsah 4"/>
          <p:cNvSpPr>
            <a:spLocks noGrp="1"/>
          </p:cNvSpPr>
          <p:nvPr>
            <p:ph sz="quarter" idx="2"/>
          </p:nvPr>
        </p:nvSpPr>
        <p:spPr>
          <a:xfrm>
            <a:off x="4270248" y="1600200"/>
            <a:ext cx="4406208" cy="4572000"/>
          </a:xfrm>
        </p:spPr>
        <p:txBody>
          <a:bodyPr>
            <a:normAutofit fontScale="92500"/>
          </a:bodyPr>
          <a:lstStyle/>
          <a:p>
            <a:r>
              <a:rPr lang="cs-CZ" b="1" dirty="0"/>
              <a:t>Pardubický – </a:t>
            </a:r>
            <a:r>
              <a:rPr lang="cs-CZ" dirty="0"/>
              <a:t>Pardubice </a:t>
            </a:r>
            <a:endParaRPr lang="cs-CZ" dirty="0" smtClean="0"/>
          </a:p>
          <a:p>
            <a:r>
              <a:rPr lang="cs-CZ" b="1" dirty="0" smtClean="0"/>
              <a:t>Kraj Vysočina – </a:t>
            </a:r>
            <a:r>
              <a:rPr lang="cs-CZ" dirty="0" smtClean="0"/>
              <a:t>Jihlava</a:t>
            </a:r>
          </a:p>
          <a:p>
            <a:r>
              <a:rPr lang="cs-CZ" b="1" dirty="0" smtClean="0"/>
              <a:t>Jihočeský – </a:t>
            </a:r>
            <a:r>
              <a:rPr lang="cs-CZ" dirty="0" smtClean="0"/>
              <a:t>České Budějovice</a:t>
            </a:r>
          </a:p>
          <a:p>
            <a:r>
              <a:rPr lang="cs-CZ" b="1" dirty="0" smtClean="0"/>
              <a:t>Jihomoravský </a:t>
            </a:r>
            <a:r>
              <a:rPr lang="cs-CZ" dirty="0" smtClean="0"/>
              <a:t>– Brno</a:t>
            </a:r>
          </a:p>
          <a:p>
            <a:r>
              <a:rPr lang="cs-CZ" b="1" dirty="0" smtClean="0"/>
              <a:t>Olomoucký – </a:t>
            </a:r>
            <a:r>
              <a:rPr lang="cs-CZ" dirty="0" smtClean="0"/>
              <a:t>Olomouc</a:t>
            </a:r>
          </a:p>
          <a:p>
            <a:r>
              <a:rPr lang="cs-CZ" b="1" dirty="0" smtClean="0"/>
              <a:t>Zlínský kraj </a:t>
            </a:r>
            <a:r>
              <a:rPr lang="cs-CZ" dirty="0" smtClean="0"/>
              <a:t>– Zlín</a:t>
            </a:r>
          </a:p>
          <a:p>
            <a:r>
              <a:rPr lang="cs-CZ" b="1" dirty="0" smtClean="0"/>
              <a:t>Moravskoslezský - </a:t>
            </a:r>
            <a:r>
              <a:rPr lang="cs-CZ" dirty="0" smtClean="0"/>
              <a:t>Ostrava</a:t>
            </a:r>
            <a:endParaRPr lang="cs-CZ" dirty="0"/>
          </a:p>
          <a:p>
            <a:endParaRPr lang="cs-CZ" dirty="0"/>
          </a:p>
        </p:txBody>
      </p:sp>
    </p:spTree>
    <p:extLst>
      <p:ext uri="{BB962C8B-B14F-4D97-AF65-F5344CB8AC3E}">
        <p14:creationId xmlns:p14="http://schemas.microsoft.com/office/powerpoint/2010/main" val="188299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Orientace - města</a:t>
            </a:r>
            <a:endParaRPr lang="cs-CZ" dirty="0"/>
          </a:p>
        </p:txBody>
      </p:sp>
      <p:sp>
        <p:nvSpPr>
          <p:cNvPr id="5" name="Zástupný symbol pro obsah 4"/>
          <p:cNvSpPr>
            <a:spLocks noGrp="1"/>
          </p:cNvSpPr>
          <p:nvPr>
            <p:ph sz="quarter" idx="1"/>
          </p:nvPr>
        </p:nvSpPr>
        <p:spPr/>
        <p:txBody>
          <a:bodyPr/>
          <a:lstStyle/>
          <a:p>
            <a:r>
              <a:rPr lang="cs-CZ" dirty="0" smtClean="0"/>
              <a:t>Karlovy Vary, Chomutov, Teplice, Ústí nad Labem, Děčín, Litoměřice, Liberec, Mělník, Mladá Boleslav, Kutná Hora, Dvůr Králové nad Labem, Hradec Králové, Náchod, Pardubice, Chrudim, Moravská Třebová, Krnov, Opava, Ostrava, Havířov, Frýdek  Místek, Přerov, Zlín, Olomouc, Prostějov, Boskovice, Hodonín, Břeclav, Brno, Třebíč, Znojmo, Jihlava, Havlíčkův Brod, Jindřichův Hradec, České Budějovice, Český Krumlov, Tábor, Jindřichův Hradec, Písek, Strakonice, Příbram, Plzeň, Klatovy</a:t>
            </a:r>
            <a:r>
              <a:rPr lang="cs-CZ" smtClean="0"/>
              <a:t>, Kladno,  </a:t>
            </a:r>
            <a:endParaRPr lang="cs-CZ" dirty="0"/>
          </a:p>
        </p:txBody>
      </p:sp>
    </p:spTree>
    <p:extLst>
      <p:ext uri="{BB962C8B-B14F-4D97-AF65-F5344CB8AC3E}">
        <p14:creationId xmlns:p14="http://schemas.microsoft.com/office/powerpoint/2010/main" val="3350378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Zdroj</a:t>
            </a:r>
            <a:endParaRPr lang="cs-CZ" b="1" dirty="0"/>
          </a:p>
        </p:txBody>
      </p:sp>
      <p:sp>
        <p:nvSpPr>
          <p:cNvPr id="3" name="Zástupný symbol pro obsah 2"/>
          <p:cNvSpPr>
            <a:spLocks noGrp="1"/>
          </p:cNvSpPr>
          <p:nvPr>
            <p:ph sz="quarter" idx="1"/>
          </p:nvPr>
        </p:nvSpPr>
        <p:spPr/>
        <p:txBody>
          <a:bodyPr>
            <a:normAutofit/>
          </a:bodyPr>
          <a:lstStyle/>
          <a:p>
            <a:r>
              <a:rPr lang="cs-CZ" sz="1800" dirty="0" smtClean="0"/>
              <a:t>Chalupa P., Štiková V., Vlastivěda 5 Česká republika součást Evropy, Nová škola, 2004 </a:t>
            </a:r>
          </a:p>
          <a:p>
            <a:endParaRPr lang="cs-CZ" dirty="0" smtClean="0"/>
          </a:p>
          <a:p>
            <a:r>
              <a:rPr lang="cs-CZ" sz="1200" dirty="0" err="1" smtClean="0"/>
              <a:t>Hustoles</a:t>
            </a:r>
            <a:r>
              <a:rPr lang="cs-CZ" sz="1200" dirty="0" smtClean="0"/>
              <a:t>, </a:t>
            </a:r>
            <a:r>
              <a:rPr lang="cs-CZ" sz="1200" i="1" dirty="0" smtClean="0"/>
              <a:t>Wikipedia.cz, </a:t>
            </a:r>
            <a:r>
              <a:rPr lang="cs-CZ" sz="1200" dirty="0" smtClean="0"/>
              <a:t>[ online</a:t>
            </a:r>
            <a:r>
              <a:rPr lang="cs-CZ" sz="1200" dirty="0"/>
              <a:t>]. [cit. </a:t>
            </a:r>
            <a:r>
              <a:rPr lang="cs-CZ" sz="1200" dirty="0" smtClean="0"/>
              <a:t>20. 2.  </a:t>
            </a:r>
            <a:r>
              <a:rPr lang="cs-CZ" sz="1200" dirty="0"/>
              <a:t>2013]. Dostupný na WWW: </a:t>
            </a:r>
            <a:r>
              <a:rPr lang="cs-CZ" sz="1200" dirty="0">
                <a:hlinkClick r:id="rId2"/>
              </a:rPr>
              <a:t>http://</a:t>
            </a:r>
            <a:r>
              <a:rPr lang="cs-CZ" sz="1200" dirty="0" smtClean="0">
                <a:hlinkClick r:id="rId2"/>
              </a:rPr>
              <a:t>cs.wikipedia.org/wiki/Soubor:2004_Praha.png</a:t>
            </a:r>
            <a:endParaRPr lang="cs-CZ" sz="1200" dirty="0" smtClean="0"/>
          </a:p>
          <a:p>
            <a:endParaRPr lang="cs-CZ" sz="1200" dirty="0" smtClean="0"/>
          </a:p>
          <a:p>
            <a:endParaRPr lang="cs-CZ" sz="1200" dirty="0" smtClean="0"/>
          </a:p>
        </p:txBody>
      </p:sp>
    </p:spTree>
    <p:extLst>
      <p:ext uri="{BB962C8B-B14F-4D97-AF65-F5344CB8AC3E}">
        <p14:creationId xmlns:p14="http://schemas.microsoft.com/office/powerpoint/2010/main" val="21583583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2_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58</TotalTime>
  <Words>321</Words>
  <Application>Microsoft Office PowerPoint</Application>
  <PresentationFormat>Předvádění na obrazovce (4:3)</PresentationFormat>
  <Paragraphs>45</Paragraphs>
  <Slides>7</Slides>
  <Notes>1</Notes>
  <HiddenSlides>0</HiddenSlides>
  <MMClips>0</MMClips>
  <ScaleCrop>false</ScaleCrop>
  <HeadingPairs>
    <vt:vector size="4" baseType="variant">
      <vt:variant>
        <vt:lpstr>Motiv</vt:lpstr>
      </vt:variant>
      <vt:variant>
        <vt:i4>2</vt:i4>
      </vt:variant>
      <vt:variant>
        <vt:lpstr>Nadpisy snímků</vt:lpstr>
      </vt:variant>
      <vt:variant>
        <vt:i4>7</vt:i4>
      </vt:variant>
    </vt:vector>
  </HeadingPairs>
  <TitlesOfParts>
    <vt:vector size="9" baseType="lpstr">
      <vt:lpstr>Arkýř</vt:lpstr>
      <vt:lpstr>2_Arkýř</vt:lpstr>
      <vt:lpstr>Prezentace aplikace PowerPoint</vt:lpstr>
      <vt:lpstr>Anotace: </vt:lpstr>
      <vt:lpstr>Kraje ČR </vt:lpstr>
      <vt:lpstr>Kraje České republiky </vt:lpstr>
      <vt:lpstr>Kraje ČR  </vt:lpstr>
      <vt:lpstr>Orientace - města</vt:lpstr>
      <vt:lpstr>Zdroj</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Kraje ČR </dc:title>
  <dc:creator>user</dc:creator>
  <cp:lastModifiedBy>user</cp:lastModifiedBy>
  <cp:revision>5</cp:revision>
  <dcterms:created xsi:type="dcterms:W3CDTF">2013-02-28T08:31:15Z</dcterms:created>
  <dcterms:modified xsi:type="dcterms:W3CDTF">2013-06-25T06:10:51Z</dcterms:modified>
</cp:coreProperties>
</file>