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64" r:id="rId4"/>
    <p:sldId id="265" r:id="rId5"/>
    <p:sldId id="257" r:id="rId6"/>
    <p:sldId id="258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VY_32_INOVACE_23_08_20  </a:t>
          </a:r>
          <a:r>
            <a:rPr lang="cs-CZ" sz="1200" baseline="0" dirty="0" smtClean="0"/>
            <a:t>Slovensko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420F20A-8D47-452C-A3CF-5D0F1DD81F91}" type="presOf" srcId="{A4836DAF-3E6B-4198-A089-B3C0D0384F2B}" destId="{4F0AD45D-7E6A-4C4A-90DF-90E27C4B175D}" srcOrd="0" destOrd="0" presId="urn:microsoft.com/office/officeart/2005/8/layout/target3"/>
    <dgm:cxn modelId="{03636F10-6F33-48EC-BF68-225F93A10B64}" type="presOf" srcId="{DAAD5A11-3EBC-47AE-AB1C-4F1B938732A7}" destId="{2D933DCE-BBEA-46A5-98BC-CA41A7DBB761}" srcOrd="0" destOrd="0" presId="urn:microsoft.com/office/officeart/2005/8/layout/target3"/>
    <dgm:cxn modelId="{3001DDD0-94CB-40F8-8BBD-1F88CE9DCE19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74BEA62-6498-4E14-9652-7445F58F541E}" type="presOf" srcId="{ABD4D77B-BA54-4DFB-A762-4C734220F9AA}" destId="{A6703DA5-6D74-4C8B-9C82-31DC93531BC2}" srcOrd="1" destOrd="0" presId="urn:microsoft.com/office/officeart/2005/8/layout/target3"/>
    <dgm:cxn modelId="{81519769-130D-405B-B1CB-E4791EBEDD89}" type="presOf" srcId="{ABD4D77B-BA54-4DFB-A762-4C734220F9AA}" destId="{AAB7E4A6-9D01-402C-9D7A-6D30767F0B58}" srcOrd="0" destOrd="0" presId="urn:microsoft.com/office/officeart/2005/8/layout/target3"/>
    <dgm:cxn modelId="{33F54FE6-CA75-49B9-A3A7-3FE33391B482}" type="presOf" srcId="{A4836DAF-3E6B-4198-A089-B3C0D0384F2B}" destId="{36B74B1E-3C18-4C06-BA03-CB2EB266F8FF}" srcOrd="1" destOrd="0" presId="urn:microsoft.com/office/officeart/2005/8/layout/target3"/>
    <dgm:cxn modelId="{AB6D302B-2C55-4F65-ADFD-5E4E00F77C74}" type="presOf" srcId="{D9242A4C-F33A-42E2-BFA4-EC80805DCD32}" destId="{7DDB6D97-C311-42E1-B77C-B194BAE75773}" srcOrd="0" destOrd="0" presId="urn:microsoft.com/office/officeart/2005/8/layout/target3"/>
    <dgm:cxn modelId="{C5C39872-1819-4A9A-9852-5E75A4A49AC6}" type="presOf" srcId="{D9242A4C-F33A-42E2-BFA4-EC80805DCD32}" destId="{5A434D34-FA65-40B0-A4CE-3A1E2B14A215}" srcOrd="1" destOrd="0" presId="urn:microsoft.com/office/officeart/2005/8/layout/target3"/>
    <dgm:cxn modelId="{044812F2-20D6-4BB5-93C7-D8789877FC5B}" type="presOf" srcId="{FFA013E9-5C5D-404D-8688-08171EA7A387}" destId="{E1DA18CB-4B0A-4D0C-9459-15C4B327891F}" srcOrd="0" destOrd="0" presId="urn:microsoft.com/office/officeart/2005/8/layout/target3"/>
    <dgm:cxn modelId="{FF0823CC-B66C-4FBB-8028-0451C0673CF2}" type="presOf" srcId="{1D895EAB-76A7-41C6-9C6C-7D303AD4C23C}" destId="{347D85BD-7382-4413-9298-D06CC996458A}" srcOrd="0" destOrd="0" presId="urn:microsoft.com/office/officeart/2005/8/layout/target3"/>
    <dgm:cxn modelId="{9428D441-74DD-4533-BCCF-FCADC21E271B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4D55564-EFCC-4781-8C51-4ABEFF993C91}" type="presParOf" srcId="{2D933DCE-BBEA-46A5-98BC-CA41A7DBB761}" destId="{D3A73299-62A4-4767-8E25-C16133A0B902}" srcOrd="0" destOrd="0" presId="urn:microsoft.com/office/officeart/2005/8/layout/target3"/>
    <dgm:cxn modelId="{EECB3624-54C4-4EEA-9985-C02E2E003E55}" type="presParOf" srcId="{2D933DCE-BBEA-46A5-98BC-CA41A7DBB761}" destId="{EE30B2AF-DDC9-42DB-9092-5595C6257A57}" srcOrd="1" destOrd="0" presId="urn:microsoft.com/office/officeart/2005/8/layout/target3"/>
    <dgm:cxn modelId="{922FA4B4-D7D7-45F4-B71F-F518CE8DD942}" type="presParOf" srcId="{2D933DCE-BBEA-46A5-98BC-CA41A7DBB761}" destId="{E1DA18CB-4B0A-4D0C-9459-15C4B327891F}" srcOrd="2" destOrd="0" presId="urn:microsoft.com/office/officeart/2005/8/layout/target3"/>
    <dgm:cxn modelId="{39BC6B3F-6798-41D0-8B17-ED51FDEF503B}" type="presParOf" srcId="{2D933DCE-BBEA-46A5-98BC-CA41A7DBB761}" destId="{29996EEB-8589-4AED-9C98-E2204A026234}" srcOrd="3" destOrd="0" presId="urn:microsoft.com/office/officeart/2005/8/layout/target3"/>
    <dgm:cxn modelId="{BF45B63F-FA93-466A-BAB8-E44D963F1A80}" type="presParOf" srcId="{2D933DCE-BBEA-46A5-98BC-CA41A7DBB761}" destId="{056AE7B2-579D-40D1-A57C-4E33BFED76BE}" srcOrd="4" destOrd="0" presId="urn:microsoft.com/office/officeart/2005/8/layout/target3"/>
    <dgm:cxn modelId="{8B2F5B04-9D1D-4F3D-B9F1-721E739A42D3}" type="presParOf" srcId="{2D933DCE-BBEA-46A5-98BC-CA41A7DBB761}" destId="{4F0AD45D-7E6A-4C4A-90DF-90E27C4B175D}" srcOrd="5" destOrd="0" presId="urn:microsoft.com/office/officeart/2005/8/layout/target3"/>
    <dgm:cxn modelId="{38676541-1ABE-4485-8910-73872DCAAF23}" type="presParOf" srcId="{2D933DCE-BBEA-46A5-98BC-CA41A7DBB761}" destId="{1804A346-BBD3-438B-AE0F-7BEBB1E2AF96}" srcOrd="6" destOrd="0" presId="urn:microsoft.com/office/officeart/2005/8/layout/target3"/>
    <dgm:cxn modelId="{3B9708E4-BCFC-4B72-9DAE-9A2C3C8F0040}" type="presParOf" srcId="{2D933DCE-BBEA-46A5-98BC-CA41A7DBB761}" destId="{60CB9877-708D-4C64-AA73-CFD3F3076BC2}" srcOrd="7" destOrd="0" presId="urn:microsoft.com/office/officeart/2005/8/layout/target3"/>
    <dgm:cxn modelId="{31C339BC-EE6F-411E-9B9F-A54A25206F9A}" type="presParOf" srcId="{2D933DCE-BBEA-46A5-98BC-CA41A7DBB761}" destId="{347D85BD-7382-4413-9298-D06CC996458A}" srcOrd="8" destOrd="0" presId="urn:microsoft.com/office/officeart/2005/8/layout/target3"/>
    <dgm:cxn modelId="{DF9B6E65-D465-4F27-A105-3421A7E1AEBE}" type="presParOf" srcId="{2D933DCE-BBEA-46A5-98BC-CA41A7DBB761}" destId="{C4DD5B9C-4D9E-449D-A063-107A759DF3D1}" srcOrd="9" destOrd="0" presId="urn:microsoft.com/office/officeart/2005/8/layout/target3"/>
    <dgm:cxn modelId="{C13D482B-55E4-4E0A-AF39-A2FBBC2C3789}" type="presParOf" srcId="{2D933DCE-BBEA-46A5-98BC-CA41A7DBB761}" destId="{CD515E15-5457-47F2-8109-A2A59D66C930}" srcOrd="10" destOrd="0" presId="urn:microsoft.com/office/officeart/2005/8/layout/target3"/>
    <dgm:cxn modelId="{EF9B0793-73A7-4D35-9030-607717981B4A}" type="presParOf" srcId="{2D933DCE-BBEA-46A5-98BC-CA41A7DBB761}" destId="{7DDB6D97-C311-42E1-B77C-B194BAE75773}" srcOrd="11" destOrd="0" presId="urn:microsoft.com/office/officeart/2005/8/layout/target3"/>
    <dgm:cxn modelId="{DFDCB474-A2C3-4869-8019-7BDECE55BA0A}" type="presParOf" srcId="{2D933DCE-BBEA-46A5-98BC-CA41A7DBB761}" destId="{DE2B4424-17B1-4404-A13F-04051C43B79D}" srcOrd="12" destOrd="0" presId="urn:microsoft.com/office/officeart/2005/8/layout/target3"/>
    <dgm:cxn modelId="{1981EAE9-C561-450F-804B-B01AA2AF7C93}" type="presParOf" srcId="{2D933DCE-BBEA-46A5-98BC-CA41A7DBB761}" destId="{555607BD-8A1D-4EBB-825A-8C74A1FB0FFC}" srcOrd="13" destOrd="0" presId="urn:microsoft.com/office/officeart/2005/8/layout/target3"/>
    <dgm:cxn modelId="{7A005034-465B-4CEE-81DA-77B54E132577}" type="presParOf" srcId="{2D933DCE-BBEA-46A5-98BC-CA41A7DBB761}" destId="{AAB7E4A6-9D01-402C-9D7A-6D30767F0B58}" srcOrd="14" destOrd="0" presId="urn:microsoft.com/office/officeart/2005/8/layout/target3"/>
    <dgm:cxn modelId="{C9EC6AFA-99BD-4A9F-9DF0-BF24E64BB532}" type="presParOf" srcId="{2D933DCE-BBEA-46A5-98BC-CA41A7DBB761}" destId="{359A210A-E8C9-4FD6-9BC7-434F4455A6B5}" srcOrd="15" destOrd="0" presId="urn:microsoft.com/office/officeart/2005/8/layout/target3"/>
    <dgm:cxn modelId="{F26D7004-930C-4B67-AA21-E7883E8DE7A5}" type="presParOf" srcId="{2D933DCE-BBEA-46A5-98BC-CA41A7DBB761}" destId="{36B74B1E-3C18-4C06-BA03-CB2EB266F8FF}" srcOrd="16" destOrd="0" presId="urn:microsoft.com/office/officeart/2005/8/layout/target3"/>
    <dgm:cxn modelId="{95322DB6-FD8D-4415-87C4-77D07BC0A067}" type="presParOf" srcId="{2D933DCE-BBEA-46A5-98BC-CA41A7DBB761}" destId="{94413E88-B296-45A5-9057-6B5765B63A8F}" srcOrd="17" destOrd="0" presId="urn:microsoft.com/office/officeart/2005/8/layout/target3"/>
    <dgm:cxn modelId="{493E03A9-A41C-4108-BC1B-12DA1725EE68}" type="presParOf" srcId="{2D933DCE-BBEA-46A5-98BC-CA41A7DBB761}" destId="{5A434D34-FA65-40B0-A4CE-3A1E2B14A215}" srcOrd="18" destOrd="0" presId="urn:microsoft.com/office/officeart/2005/8/layout/target3"/>
    <dgm:cxn modelId="{543ED2F0-498A-433D-86EF-DBD311EB747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VY_32_INOVACE_23_07_20  Slovensko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4FF52-59DB-4EFB-8A47-938B5BCE94D3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48C2E-A17A-4CAF-9AA8-A85993C7CD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466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992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2898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6220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5748286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606598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70179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9425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5887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86866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5430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99663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56695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3429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01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6293454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987016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0610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6610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49819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50465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02880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933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7A58591-1ABA-49C0-AEA0-BAD71725D276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7CB749C-88C4-4C96-9F74-020A03519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4087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901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f/f0/EU_location_SVK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a/a6/Gerlach_south_face_B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f/f6/V%C3%A1h_River_(SVK)_-_location_and_watershed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3/3a/Bratislava_New_Bridge_from_castle_hill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6/64/Tatra_Mountains_-_Red_tourist_route_from_Dolina_Chocho%C5%82owska_to_Trzydniowia%C5%84ski_Wierch_2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file:///\\commons.wikimedia.org\wiki\User:Jan_St%25C4%2599pie%25C5%2584" TargetMode="External"/><Relationship Id="rId3" Type="http://schemas.openxmlformats.org/officeDocument/2006/relationships/hyperlink" Target="http://cs.wikipedia.org/wiki/Soubor:EU_location_SVK.png" TargetMode="External"/><Relationship Id="rId7" Type="http://schemas.openxmlformats.org/officeDocument/2006/relationships/hyperlink" Target="http://cs.wikipedia.org/wiki/Soubor:Bratislava_New_Bridge_from_castle_hill.JPG" TargetMode="External"/><Relationship Id="rId2" Type="http://schemas.openxmlformats.org/officeDocument/2006/relationships/hyperlink" Target="file:///\\commons.wikimedia.org\wiki\User:David_Liuzzo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s.wikipedia.org/wiki/Soubor:V%C3%A1h_River_(SVK)_-_location_and_watershed.svg" TargetMode="External"/><Relationship Id="rId5" Type="http://schemas.openxmlformats.org/officeDocument/2006/relationships/hyperlink" Target="http://cs.wikipedia.org/wiki/Soubor:Gerlach_south_face_B.jpg" TargetMode="External"/><Relationship Id="rId4" Type="http://schemas.openxmlformats.org/officeDocument/2006/relationships/hyperlink" Target="file:///\\commons.wikimedia.org\w\index.php%3ftitle=User:GSouthFace&amp;action=edit&amp;redlink=1" TargetMode="External"/><Relationship Id="rId9" Type="http://schemas.openxmlformats.org/officeDocument/2006/relationships/hyperlink" Target="http://cs.wikipedia.org/wiki/Soubor:Tatra_Mountains_-_Red_tourist_route_from_Dolina_Chocho%C5%82owska_to_Trzydniowia%C5%84ski_Wierch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97338102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025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Slovensko</a:t>
            </a:r>
          </a:p>
          <a:p>
            <a:r>
              <a:rPr lang="cs-CZ" dirty="0" smtClean="0"/>
              <a:t>Žáci mají k dispozici text z prezentace a jen dopisují důležité informace. </a:t>
            </a:r>
          </a:p>
          <a:p>
            <a:r>
              <a:rPr lang="cs-CZ" dirty="0" smtClean="0"/>
              <a:t>Prezentace je založena na výukový rozhovor s žáky a práci s učebnicí.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2770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964704"/>
          </a:xfrm>
        </p:spPr>
        <p:txBody>
          <a:bodyPr/>
          <a:lstStyle/>
          <a:p>
            <a:r>
              <a:rPr lang="cs-CZ" dirty="0" smtClean="0"/>
              <a:t>Hlavní město - _______________________________</a:t>
            </a:r>
          </a:p>
          <a:p>
            <a:r>
              <a:rPr lang="cs-CZ" dirty="0" smtClean="0"/>
              <a:t>Sousední státy jsou - __________________________</a:t>
            </a:r>
            <a:endParaRPr lang="cs-CZ" dirty="0"/>
          </a:p>
        </p:txBody>
      </p:sp>
      <p:pic>
        <p:nvPicPr>
          <p:cNvPr id="1026" name="Picture 2" descr="Soubor:EU location SVK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64904"/>
            <a:ext cx="5243736" cy="393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497706"/>
            <a:ext cx="30963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3614638"/>
            <a:ext cx="2664296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Slovensko vzniklo 1. 1. 1993 po rozpadu 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4179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 – uč str. 46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396752"/>
          </a:xfrm>
        </p:spPr>
        <p:txBody>
          <a:bodyPr/>
          <a:lstStyle/>
          <a:p>
            <a:r>
              <a:rPr lang="cs-CZ" dirty="0" smtClean="0"/>
              <a:t>Většinu povrchu zaujímá pohoří __________ . </a:t>
            </a:r>
          </a:p>
          <a:p>
            <a:r>
              <a:rPr lang="cs-CZ" dirty="0" smtClean="0"/>
              <a:t>V části nazvané Vysoké Tatry je nejvyšší  vrchol Slovenska - __________________________________. </a:t>
            </a:r>
            <a:endParaRPr lang="cs-CZ" dirty="0"/>
          </a:p>
        </p:txBody>
      </p:sp>
      <p:pic>
        <p:nvPicPr>
          <p:cNvPr id="2050" name="Picture 2" descr="Soubor:Gerlach south face 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4931767" cy="369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328498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Vrchol Slovenska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623769"/>
            <a:ext cx="2880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243032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 - uč </a:t>
            </a:r>
            <a:r>
              <a:rPr lang="cs-CZ" dirty="0"/>
              <a:t>str. 46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6766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	Nejdelší Slovenskou řekou je řeka __________.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3074" name="Picture 2" descr="Soubor:Váh River (SVK) - location and watershed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9"/>
            <a:ext cx="4248472" cy="228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2879812" y="2060849"/>
            <a:ext cx="3564396" cy="576063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11560" y="4725144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Řeka, která opouští Slovensko na hranici s Maďarskem, protéká hlavním městem, je řeka _____________________________</a:t>
            </a:r>
            <a:endParaRPr lang="cs-CZ" sz="2000" dirty="0"/>
          </a:p>
        </p:txBody>
      </p:sp>
      <p:pic>
        <p:nvPicPr>
          <p:cNvPr id="3076" name="Picture 4" descr="Soubor:Bratislava New Bridge from castle hill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4187" y="3861048"/>
            <a:ext cx="355239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6341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Slovensko - uč str. 46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900808"/>
          </a:xfrm>
        </p:spPr>
        <p:txBody>
          <a:bodyPr/>
          <a:lstStyle/>
          <a:p>
            <a:r>
              <a:rPr lang="cs-CZ" dirty="0" smtClean="0"/>
              <a:t>Zemědělství je soustředěno hlavně v nížinách, kde se pěstuje _____________________________.</a:t>
            </a:r>
          </a:p>
          <a:p>
            <a:r>
              <a:rPr lang="cs-CZ" dirty="0" smtClean="0"/>
              <a:t>Z důvodu rozsáhlých lesních porostů zde vznikl průmysl ___________________________________.</a:t>
            </a:r>
          </a:p>
          <a:p>
            <a:endParaRPr lang="cs-CZ" dirty="0"/>
          </a:p>
        </p:txBody>
      </p:sp>
      <p:pic>
        <p:nvPicPr>
          <p:cNvPr id="4098" name="Picture 2" descr="Soubor:Tatra Mountains - Red tourist route from Dolina Chochołowska to Trzydniowiański Wierch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4282121" cy="321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28498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Tatranský národní park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6496575"/>
            <a:ext cx="25922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78896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Slovensko - uč str. 46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Slovensko je členem _________ a _____________</a:t>
            </a:r>
          </a:p>
          <a:p>
            <a:r>
              <a:rPr lang="cs-CZ" dirty="0" smtClean="0"/>
              <a:t>Na Slovensku můžeme navštívit mnoho památek (kulturních i přírodních) (5) 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1995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650306"/>
          </a:xfrm>
        </p:spPr>
        <p:txBody>
          <a:bodyPr>
            <a:normAutofit fontScale="90000"/>
          </a:bodyPr>
          <a:lstStyle/>
          <a:p>
            <a:r>
              <a:rPr lang="cs-CZ" b="1" i="1" u="sng" dirty="0"/>
              <a:t>DOMÁCÍ ÚKOL </a:t>
            </a:r>
            <a:r>
              <a:rPr lang="cs-CZ" b="1" dirty="0"/>
              <a:t>– Slovenština je slovanský jazyk jako jazyk český, většině slovům bychom měli rozumět. I přesto jsou slova, která jsou jiná než naše. 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708920"/>
            <a:ext cx="7467600" cy="36004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s-CZ" dirty="0" err="1"/>
              <a:t>Čučoriedky</a:t>
            </a:r>
            <a:r>
              <a:rPr lang="cs-CZ" dirty="0"/>
              <a:t> __________________________________</a:t>
            </a:r>
          </a:p>
          <a:p>
            <a:pPr lvl="0"/>
            <a:r>
              <a:rPr lang="cs-CZ" dirty="0" err="1"/>
              <a:t>Korytnačka</a:t>
            </a:r>
            <a:r>
              <a:rPr lang="cs-CZ" dirty="0"/>
              <a:t>__________________________________</a:t>
            </a:r>
          </a:p>
          <a:p>
            <a:pPr lvl="0"/>
            <a:r>
              <a:rPr lang="cs-CZ" dirty="0" err="1"/>
              <a:t>Ťava</a:t>
            </a:r>
            <a:r>
              <a:rPr lang="cs-CZ" dirty="0"/>
              <a:t> _______________________________________</a:t>
            </a:r>
          </a:p>
          <a:p>
            <a:pPr lvl="0"/>
            <a:r>
              <a:rPr lang="cs-CZ" dirty="0" err="1"/>
              <a:t>Hmla</a:t>
            </a:r>
            <a:r>
              <a:rPr lang="cs-CZ" dirty="0"/>
              <a:t>_______________________________________</a:t>
            </a:r>
          </a:p>
          <a:p>
            <a:pPr lvl="0"/>
            <a:r>
              <a:rPr lang="cs-CZ" dirty="0" err="1"/>
              <a:t>Vrecko</a:t>
            </a:r>
            <a:r>
              <a:rPr lang="cs-CZ" dirty="0"/>
              <a:t>______________________________________</a:t>
            </a:r>
          </a:p>
          <a:p>
            <a:pPr lvl="0"/>
            <a:r>
              <a:rPr lang="cs-CZ" dirty="0" err="1"/>
              <a:t>Raňajky</a:t>
            </a:r>
            <a:r>
              <a:rPr lang="cs-CZ" dirty="0" smtClean="0"/>
              <a:t>_____________________________________</a:t>
            </a:r>
          </a:p>
          <a:p>
            <a:pPr lvl="0"/>
            <a:r>
              <a:rPr lang="cs-CZ" dirty="0" err="1"/>
              <a:t>Izba</a:t>
            </a:r>
            <a:r>
              <a:rPr lang="cs-CZ" dirty="0"/>
              <a:t> ________________________________________</a:t>
            </a:r>
          </a:p>
          <a:p>
            <a:pPr lvl="0"/>
            <a:r>
              <a:rPr lang="cs-CZ" dirty="0" err="1"/>
              <a:t>Jedáleň</a:t>
            </a:r>
            <a:r>
              <a:rPr lang="cs-CZ" dirty="0"/>
              <a:t> _____________________________________</a:t>
            </a:r>
          </a:p>
          <a:p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7646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r>
              <a:rPr lang="cs-CZ" sz="1200" dirty="0">
                <a:hlinkClick r:id="rId2" action="ppaction://hlinkfile" tooltip="User:David Liuzzo"/>
              </a:rPr>
              <a:t>David </a:t>
            </a:r>
            <a:r>
              <a:rPr lang="cs-CZ" sz="1200" dirty="0" err="1">
                <a:hlinkClick r:id="rId2" action="ppaction://hlinkfile" tooltip="User:David Liuzzo"/>
              </a:rPr>
              <a:t>Liuzzo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Wikipedia.cz, </a:t>
            </a:r>
            <a:r>
              <a:rPr lang="cs-CZ" sz="1200" dirty="0" smtClean="0"/>
              <a:t>[ online</a:t>
            </a:r>
            <a:r>
              <a:rPr lang="cs-CZ" sz="1200" dirty="0"/>
              <a:t>]. [cit. 25. 1.  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cs.wikipedia.org/wiki/Soubor:EU_location_SVK.png</a:t>
            </a:r>
            <a:endParaRPr lang="cs-CZ" sz="1200" dirty="0" smtClean="0"/>
          </a:p>
          <a:p>
            <a:r>
              <a:rPr lang="cs-CZ" sz="1200" dirty="0" err="1">
                <a:hlinkClick r:id="rId4" action="ppaction://hlinkfile" tooltip="User:GSouthFace (stránka neexistuje)"/>
              </a:rPr>
              <a:t>GSouthFace</a:t>
            </a:r>
            <a:r>
              <a:rPr lang="cs-CZ" sz="1200" dirty="0" smtClean="0"/>
              <a:t>, </a:t>
            </a:r>
            <a:r>
              <a:rPr lang="cs-CZ" sz="1200" i="1" dirty="0"/>
              <a:t>Wikipedia.cz, </a:t>
            </a:r>
            <a:r>
              <a:rPr lang="cs-CZ" sz="1200" dirty="0"/>
              <a:t>[ online]. [cit. 25. 1.  2013]. 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cs.wikipedia.org/wiki/Soubor:Gerlach_south_face_B.jpg</a:t>
            </a:r>
            <a:endParaRPr lang="cs-CZ" sz="1200" dirty="0" smtClean="0"/>
          </a:p>
          <a:p>
            <a:r>
              <a:rPr lang="cs-CZ" sz="1200" dirty="0"/>
              <a:t>David </a:t>
            </a:r>
            <a:r>
              <a:rPr lang="cs-CZ" sz="1200" dirty="0" err="1"/>
              <a:t>Paloch</a:t>
            </a:r>
            <a:r>
              <a:rPr lang="cs-CZ" sz="1200" dirty="0"/>
              <a:t> </a:t>
            </a:r>
            <a:r>
              <a:rPr lang="cs-CZ" sz="1200" dirty="0" smtClean="0"/>
              <a:t> </a:t>
            </a:r>
            <a:r>
              <a:rPr lang="cs-CZ" sz="1200" i="1" dirty="0"/>
              <a:t>Wikipedia.cz, </a:t>
            </a:r>
            <a:r>
              <a:rPr lang="cs-CZ" sz="1200" dirty="0"/>
              <a:t>[ online]. [cit. 25. 1.  2013]. 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6"/>
              </a:rPr>
              <a:t>http://cs.wikipedia.org/wiki/Soubor:V%C3%A1h_River_(SVK)_-_location_and_watershed.svg</a:t>
            </a:r>
            <a:endParaRPr lang="cs-CZ" sz="1200" dirty="0"/>
          </a:p>
          <a:p>
            <a:r>
              <a:rPr lang="cs-CZ" sz="1200" dirty="0" smtClean="0"/>
              <a:t>AUTOR NEUVEDEN, </a:t>
            </a:r>
            <a:r>
              <a:rPr lang="cs-CZ" sz="1200" i="1" dirty="0" smtClean="0"/>
              <a:t>Wikipedia.cz</a:t>
            </a:r>
            <a:r>
              <a:rPr lang="cs-CZ" sz="1200" i="1" dirty="0"/>
              <a:t>, </a:t>
            </a:r>
            <a:r>
              <a:rPr lang="cs-CZ" sz="1200" dirty="0"/>
              <a:t>[ online]. [cit. 25. 1.  2013]. Dostupný na </a:t>
            </a:r>
            <a:r>
              <a:rPr lang="cs-CZ" sz="1200" dirty="0" smtClean="0"/>
              <a:t>WWW:</a:t>
            </a:r>
            <a:r>
              <a:rPr lang="cs-CZ" sz="1200" dirty="0"/>
              <a:t>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://cs.wikipedia.org/wiki/Soubor:Bratislava_New_Bridge_from_castle_hill.JPG</a:t>
            </a:r>
            <a:endParaRPr lang="cs-CZ" sz="1200" dirty="0"/>
          </a:p>
          <a:p>
            <a:r>
              <a:rPr lang="cs-CZ" sz="1200" dirty="0">
                <a:hlinkClick r:id="rId8" action="ppaction://hlinkfile" tooltip="User:Jan Stępień"/>
              </a:rPr>
              <a:t>Jan </a:t>
            </a:r>
            <a:r>
              <a:rPr lang="cs-CZ" sz="1200" dirty="0" err="1">
                <a:hlinkClick r:id="rId8" action="ppaction://hlinkfile" tooltip="User:Jan Stępień"/>
              </a:rPr>
              <a:t>Stępień</a:t>
            </a:r>
            <a:r>
              <a:rPr lang="cs-CZ" sz="1200" dirty="0" smtClean="0"/>
              <a:t>, </a:t>
            </a:r>
            <a:r>
              <a:rPr lang="cs-CZ" sz="1200" i="1" dirty="0"/>
              <a:t>Wikipedia.cz, </a:t>
            </a:r>
            <a:r>
              <a:rPr lang="cs-CZ" sz="1200" dirty="0"/>
              <a:t>[ online]. [cit. 25. 1.  2013]. Dostupný na </a:t>
            </a:r>
            <a:r>
              <a:rPr lang="cs-CZ" sz="1200" dirty="0" smtClean="0"/>
              <a:t>WWW: </a:t>
            </a:r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://cs.wikipedia.org/wiki/Soubor:Tatra_Mountains_-_Red_tourist_route_from_Dolina_Chocho%C5%82owska_to_Trzydniowia%C5%84ski_Wierch_2.jpg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31437455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</TotalTime>
  <Words>414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Arkýř</vt:lpstr>
      <vt:lpstr>1_Arkýř</vt:lpstr>
      <vt:lpstr>2_Arkýř</vt:lpstr>
      <vt:lpstr>Snímek 1</vt:lpstr>
      <vt:lpstr>Anotace: </vt:lpstr>
      <vt:lpstr>Slovensko</vt:lpstr>
      <vt:lpstr>Slovensko – uč str. 46 </vt:lpstr>
      <vt:lpstr>Slovensko - uč str. 46 </vt:lpstr>
      <vt:lpstr>Slovensko - uč str. 46 </vt:lpstr>
      <vt:lpstr>Slovensko - uč str. 46 </vt:lpstr>
      <vt:lpstr>DOMÁCÍ ÚKOL – Slovenština je slovanský jazyk jako jazyk český, většině slovům bychom měli rozumět. I přesto jsou slova, která jsou jiná než naše.  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Slovensko</dc:title>
  <dc:creator>user</dc:creator>
  <cp:lastModifiedBy>DDave</cp:lastModifiedBy>
  <cp:revision>5</cp:revision>
  <dcterms:created xsi:type="dcterms:W3CDTF">2013-04-11T11:00:52Z</dcterms:created>
  <dcterms:modified xsi:type="dcterms:W3CDTF">2013-06-23T15:54:19Z</dcterms:modified>
</cp:coreProperties>
</file>