
<file path=[Content_Types].xml><?xml version="1.0" encoding="utf-8"?>
<Types xmlns="http://schemas.openxmlformats.org/package/2006/content-types">
  <Default Extension="tmp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278" r:id="rId3"/>
    <p:sldId id="276" r:id="rId4"/>
    <p:sldId id="275" r:id="rId5"/>
    <p:sldId id="274" r:id="rId6"/>
    <p:sldId id="279" r:id="rId7"/>
    <p:sldId id="282" r:id="rId8"/>
    <p:sldId id="281" r:id="rId9"/>
    <p:sldId id="283" r:id="rId10"/>
    <p:sldId id="280" r:id="rId11"/>
    <p:sldId id="284" r:id="rId12"/>
    <p:sldId id="285" r:id="rId13"/>
    <p:sldId id="259" r:id="rId14"/>
    <p:sldId id="277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FF"/>
    <a:srgbClr val="99CCFF"/>
    <a:srgbClr val="CC00FF"/>
    <a:srgbClr val="666633"/>
    <a:srgbClr val="996633"/>
    <a:srgbClr val="CC6600"/>
    <a:srgbClr val="0066CC"/>
    <a:srgbClr val="00CC00"/>
    <a:srgbClr val="FFFF00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4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EDD8CF-79ED-4C4D-8667-77A2E5425EBC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0ABBE4-15E2-42A7-8370-F109914790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9442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0ABBE4-15E2-42A7-8370-F109914790B8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72307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0ABBE4-15E2-42A7-8370-F109914790B8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72307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0ABBE4-15E2-42A7-8370-F109914790B8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72307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0ABBE4-15E2-42A7-8370-F109914790B8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72307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E1EA-A71C-4C6B-8E77-9ABB485A8F44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8F715-1131-4A5E-A33C-50F7EDC8BC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335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E1EA-A71C-4C6B-8E77-9ABB485A8F44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8F715-1131-4A5E-A33C-50F7EDC8BC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968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E1EA-A71C-4C6B-8E77-9ABB485A8F44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8F715-1131-4A5E-A33C-50F7EDC8BC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5205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E1EA-A71C-4C6B-8E77-9ABB485A8F44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8F715-1131-4A5E-A33C-50F7EDC8BC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533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E1EA-A71C-4C6B-8E77-9ABB485A8F44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8F715-1131-4A5E-A33C-50F7EDC8BC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422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E1EA-A71C-4C6B-8E77-9ABB485A8F44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8F715-1131-4A5E-A33C-50F7EDC8BC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85007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E1EA-A71C-4C6B-8E77-9ABB485A8F44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8F715-1131-4A5E-A33C-50F7EDC8BC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6426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E1EA-A71C-4C6B-8E77-9ABB485A8F44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8F715-1131-4A5E-A33C-50F7EDC8BC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255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E1EA-A71C-4C6B-8E77-9ABB485A8F44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8F715-1131-4A5E-A33C-50F7EDC8BC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0628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E1EA-A71C-4C6B-8E77-9ABB485A8F44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8F715-1131-4A5E-A33C-50F7EDC8BC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1850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E1EA-A71C-4C6B-8E77-9ABB485A8F44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8F715-1131-4A5E-A33C-50F7EDC8BC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0065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C9E1EA-A71C-4C6B-8E77-9ABB485A8F44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B8F715-1131-4A5E-A33C-50F7EDC8BC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0982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4.bp.blogspot.com/-g4xcu3b0Z_Q/TxapUZQCK_I/AAAAAAAAAPU/xRCmtyu5ugY/s1600/sommer_desktop_landscape_wallpaper.jpg" TargetMode="External"/><Relationship Id="rId3" Type="http://schemas.openxmlformats.org/officeDocument/2006/relationships/hyperlink" Target="http://www.hueber.de/sixcms/media.php/36/einsendung-daf-zeit.pdf" TargetMode="External"/><Relationship Id="rId7" Type="http://schemas.openxmlformats.org/officeDocument/2006/relationships/hyperlink" Target="http://www.schlattergartenbau.ch/_jahreszeiten/sommer.jpg" TargetMode="External"/><Relationship Id="rId2" Type="http://schemas.openxmlformats.org/officeDocument/2006/relationships/hyperlink" Target="http://www.hueber.de/sixcms/media.php/36/fruehling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uedtirol.com/images/fruehjahr/fruehjahr-estate_cl.jpg" TargetMode="External"/><Relationship Id="rId5" Type="http://schemas.openxmlformats.org/officeDocument/2006/relationships/hyperlink" Target="http://img.wallpaperstock.net:81/sch%C3%B6ner-fr%C3%BChling-wallpapers_23624_1920x1200.jpg" TargetMode="External"/><Relationship Id="rId10" Type="http://schemas.openxmlformats.org/officeDocument/2006/relationships/hyperlink" Target="http://static.panoramio.com/photos/original/8517772.jpg" TargetMode="External"/><Relationship Id="rId4" Type="http://schemas.openxmlformats.org/officeDocument/2006/relationships/hyperlink" Target="http://img.fotocommunity.com/images/Baeume/Einzelbaeume/Vier-Jahreszeiten-a26765106.jpg" TargetMode="External"/><Relationship Id="rId9" Type="http://schemas.openxmlformats.org/officeDocument/2006/relationships/hyperlink" Target="http://4.bp.blogspot.com/-TqILehUX4Lk/UGbLp19c6uI/AAAAAAAAALc/iIZV2VwiBOw/s1600/herbst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enusclubs.co.nz/wp-content/uploads/2013/06/winter.jpg" TargetMode="External"/><Relationship Id="rId2" Type="http://schemas.openxmlformats.org/officeDocument/2006/relationships/hyperlink" Target="http://beauty-places.com/wp-content/uploads/2012/10/Winter-Wallpaper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6792247"/>
              </p:ext>
            </p:extLst>
          </p:nvPr>
        </p:nvGraphicFramePr>
        <p:xfrm>
          <a:off x="1368425" y="2924944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Streckerová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Monika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VY_32_INOVACE_8AB_1_JAhreszeiten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8AB_VNJ.roč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8.4.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výkladu učiva. Zaujímá celou šíři počátečního vstupu do dějin pravěku. DUM slouží jako podklad k výkladu, který je brán z učebnice: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Max; Němčina pro základní školy a víceletá gymnázia A1; nakl. Fraus 2006; ISBN 80-7238-531-3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6032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9000"/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2875002"/>
            <a:ext cx="518457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/>
              <a:t>JAHRESZEITEN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1748459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0"/>
            <a:ext cx="7848872" cy="588665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239852" y="6093296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FRÜHLING</a:t>
            </a:r>
            <a:endParaRPr lang="cs-CZ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7287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08720"/>
            <a:ext cx="612068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</a:rPr>
              <a:t> </a:t>
            </a:r>
            <a:r>
              <a:rPr lang="cs-CZ" sz="3200" b="1" dirty="0" smtClean="0">
                <a:solidFill>
                  <a:schemeClr val="bg1"/>
                </a:solidFill>
              </a:rPr>
              <a:t>(der)</a:t>
            </a:r>
            <a:r>
              <a:rPr lang="cs-CZ" sz="3200" b="1" dirty="0" smtClean="0"/>
              <a:t>	</a:t>
            </a:r>
            <a:r>
              <a:rPr lang="cs-CZ" sz="3200" b="1" dirty="0" smtClean="0">
                <a:solidFill>
                  <a:srgbClr val="99FF66"/>
                </a:solidFill>
              </a:rPr>
              <a:t>MÄRZ</a:t>
            </a:r>
          </a:p>
          <a:p>
            <a:endParaRPr lang="cs-CZ" sz="3200" b="1" dirty="0"/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/>
              <a:t>	</a:t>
            </a:r>
            <a:r>
              <a:rPr lang="cs-CZ" sz="3200" b="1" dirty="0" smtClean="0">
                <a:solidFill>
                  <a:srgbClr val="FF9900"/>
                </a:solidFill>
              </a:rPr>
              <a:t>APRIL</a:t>
            </a:r>
          </a:p>
          <a:p>
            <a:endParaRPr lang="cs-CZ" sz="3200" b="1" dirty="0"/>
          </a:p>
          <a:p>
            <a:endParaRPr lang="cs-CZ" sz="3200" b="1" dirty="0" smtClean="0"/>
          </a:p>
          <a:p>
            <a:endParaRPr lang="cs-CZ" sz="3200" b="1" dirty="0" smtClean="0"/>
          </a:p>
          <a:p>
            <a:endParaRPr lang="cs-CZ" sz="3200" b="1" dirty="0"/>
          </a:p>
          <a:p>
            <a:r>
              <a:rPr lang="cs-CZ" sz="3200" b="1" dirty="0" smtClean="0"/>
              <a:t>	</a:t>
            </a:r>
            <a:r>
              <a:rPr lang="cs-CZ" sz="3200" b="1" dirty="0" smtClean="0">
                <a:solidFill>
                  <a:srgbClr val="FFFF00"/>
                </a:solidFill>
              </a:rPr>
              <a:t>MAI</a:t>
            </a:r>
            <a:endParaRPr lang="cs-CZ" sz="3200" b="1" dirty="0">
              <a:solidFill>
                <a:srgbClr val="FFFF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908720"/>
            <a:ext cx="7797958" cy="48737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3720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383868" y="5661248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SOMMER</a:t>
            </a:r>
            <a:endParaRPr lang="cs-CZ" sz="4000" b="1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936" y="0"/>
            <a:ext cx="7890129" cy="5136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8904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08720"/>
            <a:ext cx="612068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</a:rPr>
              <a:t> </a:t>
            </a:r>
            <a:r>
              <a:rPr lang="cs-CZ" sz="3200" b="1" dirty="0" smtClean="0">
                <a:solidFill>
                  <a:schemeClr val="bg1"/>
                </a:solidFill>
              </a:rPr>
              <a:t>(der)	</a:t>
            </a:r>
            <a:r>
              <a:rPr lang="cs-CZ" sz="3200" b="1" dirty="0" smtClean="0">
                <a:solidFill>
                  <a:srgbClr val="00CC00"/>
                </a:solidFill>
              </a:rPr>
              <a:t>JUNI</a:t>
            </a:r>
          </a:p>
          <a:p>
            <a:endParaRPr lang="cs-CZ" sz="3200" b="1" dirty="0"/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/>
              <a:t>	</a:t>
            </a:r>
            <a:r>
              <a:rPr lang="cs-CZ" sz="3200" b="1" dirty="0" smtClean="0">
                <a:solidFill>
                  <a:srgbClr val="FF0000"/>
                </a:solidFill>
              </a:rPr>
              <a:t>JULI</a:t>
            </a:r>
          </a:p>
          <a:p>
            <a:endParaRPr lang="cs-CZ" sz="3200" b="1" dirty="0"/>
          </a:p>
          <a:p>
            <a:endParaRPr lang="cs-CZ" sz="3200" b="1" dirty="0" smtClean="0"/>
          </a:p>
          <a:p>
            <a:endParaRPr lang="cs-CZ" sz="3200" b="1" dirty="0" smtClean="0"/>
          </a:p>
          <a:p>
            <a:endParaRPr lang="cs-CZ" sz="3200" b="1" dirty="0"/>
          </a:p>
          <a:p>
            <a:r>
              <a:rPr lang="cs-CZ" sz="3200" b="1" dirty="0" smtClean="0"/>
              <a:t>	</a:t>
            </a:r>
            <a:r>
              <a:rPr lang="cs-CZ" sz="3200" b="1" dirty="0" smtClean="0">
                <a:solidFill>
                  <a:srgbClr val="0066CC"/>
                </a:solidFill>
              </a:rPr>
              <a:t>AUGUST</a:t>
            </a:r>
            <a:endParaRPr lang="cs-CZ" sz="3200" b="1" dirty="0">
              <a:solidFill>
                <a:srgbClr val="0066CC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910407"/>
            <a:ext cx="6486848" cy="48720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06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836" y="0"/>
            <a:ext cx="7524328" cy="564324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635896" y="5949280"/>
            <a:ext cx="18722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HERBST</a:t>
            </a:r>
            <a:endParaRPr lang="cs-CZ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5758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08720"/>
            <a:ext cx="612068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</a:rPr>
              <a:t> </a:t>
            </a:r>
            <a:r>
              <a:rPr lang="cs-CZ" sz="3200" b="1" dirty="0" smtClean="0">
                <a:solidFill>
                  <a:schemeClr val="bg1"/>
                </a:solidFill>
              </a:rPr>
              <a:t>(der)	</a:t>
            </a:r>
            <a:r>
              <a:rPr lang="cs-CZ" sz="3200" b="1" dirty="0" smtClean="0">
                <a:solidFill>
                  <a:srgbClr val="CC6600"/>
                </a:solidFill>
              </a:rPr>
              <a:t>SEPTEMBER</a:t>
            </a:r>
          </a:p>
          <a:p>
            <a:endParaRPr lang="cs-CZ" sz="3200" b="1" dirty="0"/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/>
              <a:t>	</a:t>
            </a:r>
            <a:r>
              <a:rPr lang="cs-CZ" sz="3200" b="1" dirty="0" smtClean="0">
                <a:solidFill>
                  <a:srgbClr val="996633"/>
                </a:solidFill>
              </a:rPr>
              <a:t>OKTOBER</a:t>
            </a:r>
          </a:p>
          <a:p>
            <a:endParaRPr lang="cs-CZ" sz="3200" b="1" dirty="0"/>
          </a:p>
          <a:p>
            <a:endParaRPr lang="cs-CZ" sz="3200" b="1" dirty="0" smtClean="0"/>
          </a:p>
          <a:p>
            <a:endParaRPr lang="cs-CZ" sz="3200" b="1" dirty="0" smtClean="0"/>
          </a:p>
          <a:p>
            <a:endParaRPr lang="cs-CZ" sz="3200" b="1" dirty="0"/>
          </a:p>
          <a:p>
            <a:r>
              <a:rPr lang="cs-CZ" sz="3200" b="1" dirty="0" smtClean="0"/>
              <a:t>	</a:t>
            </a:r>
            <a:r>
              <a:rPr lang="cs-CZ" sz="3200" b="1" dirty="0" smtClean="0">
                <a:solidFill>
                  <a:srgbClr val="666633"/>
                </a:solidFill>
              </a:rPr>
              <a:t>NOVEMBER</a:t>
            </a:r>
            <a:endParaRPr lang="cs-CZ" sz="3200" b="1" dirty="0">
              <a:solidFill>
                <a:srgbClr val="666633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1011322"/>
            <a:ext cx="6014442" cy="4811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426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832" y="0"/>
            <a:ext cx="7596336" cy="569725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599892" y="5949280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</a:rPr>
              <a:t>WINTER</a:t>
            </a:r>
            <a:endParaRPr lang="cs-CZ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7062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08720"/>
            <a:ext cx="612068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 </a:t>
            </a:r>
            <a:r>
              <a:rPr lang="cs-CZ" sz="3200" b="1" dirty="0" smtClean="0">
                <a:solidFill>
                  <a:schemeClr val="bg1"/>
                </a:solidFill>
              </a:rPr>
              <a:t>(der)</a:t>
            </a:r>
            <a:r>
              <a:rPr lang="cs-CZ" sz="3200" b="1" dirty="0" smtClean="0"/>
              <a:t>	</a:t>
            </a:r>
            <a:r>
              <a:rPr lang="cs-CZ" sz="3200" b="1" dirty="0" smtClean="0">
                <a:solidFill>
                  <a:srgbClr val="CC00FF"/>
                </a:solidFill>
              </a:rPr>
              <a:t>DEZEMBER</a:t>
            </a:r>
          </a:p>
          <a:p>
            <a:endParaRPr lang="cs-CZ" sz="3200" b="1" dirty="0"/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/>
              <a:t>	</a:t>
            </a:r>
            <a:r>
              <a:rPr lang="cs-CZ" sz="3200" b="1" dirty="0" smtClean="0">
                <a:solidFill>
                  <a:srgbClr val="99CCFF"/>
                </a:solidFill>
              </a:rPr>
              <a:t>JANUAR</a:t>
            </a:r>
          </a:p>
          <a:p>
            <a:endParaRPr lang="cs-CZ" sz="3200" b="1" dirty="0"/>
          </a:p>
          <a:p>
            <a:endParaRPr lang="cs-CZ" sz="3200" b="1" dirty="0" smtClean="0"/>
          </a:p>
          <a:p>
            <a:endParaRPr lang="cs-CZ" sz="3200" b="1" dirty="0" smtClean="0"/>
          </a:p>
          <a:p>
            <a:endParaRPr lang="cs-CZ" sz="3200" b="1" dirty="0"/>
          </a:p>
          <a:p>
            <a:r>
              <a:rPr lang="cs-CZ" sz="3200" b="1" dirty="0" smtClean="0"/>
              <a:t>	</a:t>
            </a:r>
            <a:r>
              <a:rPr lang="cs-CZ" sz="3200" b="1" dirty="0" smtClean="0">
                <a:solidFill>
                  <a:srgbClr val="3333FF"/>
                </a:solidFill>
              </a:rPr>
              <a:t>FEBRUAR</a:t>
            </a:r>
            <a:endParaRPr lang="cs-CZ" sz="3200" b="1" dirty="0">
              <a:solidFill>
                <a:srgbClr val="3333FF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908720"/>
            <a:ext cx="9144000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426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www.hueber.de/sixcms/media.php/36/fruehling.pdf - Google Chrome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50" t="11601" r="13333" b="2863"/>
          <a:stretch/>
        </p:blipFill>
        <p:spPr>
          <a:xfrm>
            <a:off x="-78717" y="133635"/>
            <a:ext cx="9301435" cy="6590731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8028384" y="133635"/>
            <a:ext cx="1194334" cy="27102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187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www.hueber.de/sixcms/media.php/36/einsendung-daf-zeit.pdf - Google Chrome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89" t="14130" r="27639" b="1714"/>
          <a:stretch/>
        </p:blipFill>
        <p:spPr>
          <a:xfrm>
            <a:off x="1367644" y="-114185"/>
            <a:ext cx="6408712" cy="7086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245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Zdroje:</a:t>
            </a:r>
          </a:p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www.hueber.de/sixcms/media.php/36/fruehling.pdf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www.hueber.de/sixcms/media.php/36/einsendung-daf-zeit.pdf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b="1" dirty="0" smtClean="0"/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Zdroje obrázků:</a:t>
            </a:r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img.fotocommunity.com/images/Baeume/Einzelbaeume/Vier-Jahreszeiten-a26765106.jpg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img.wallpaperstock.net:81/sch%C3%B6ner-fr%C3%BChling-wallpapers_23624_1920x1200.jpg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www.suedtirol.com/images/fruehjahr/fruehjahr-estate_cl.jpg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http://www.schlattergartenbau.ch/_</a:t>
            </a:r>
            <a:r>
              <a:rPr lang="cs-CZ" sz="1600" dirty="0" smtClean="0">
                <a:hlinkClick r:id="rId7"/>
              </a:rPr>
              <a:t>jahreszeiten/sommer.jpg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http://4.bp.blogspot.com/-</a:t>
            </a:r>
            <a:r>
              <a:rPr lang="cs-CZ" sz="1600" dirty="0" smtClean="0">
                <a:hlinkClick r:id="rId8"/>
              </a:rPr>
              <a:t>g4xcu3b0Z_Q/TxapUZQCK_I/AAAAAAAAAPU/xRCmtyu5ugY/s1600/sommer_desktop_landscape_wallpaper.jpg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http://4.bp.blogspot.com/-</a:t>
            </a:r>
            <a:r>
              <a:rPr lang="cs-CZ" sz="1600" dirty="0" smtClean="0">
                <a:hlinkClick r:id="rId9"/>
              </a:rPr>
              <a:t>TqILehUX4Lk/UGbLp19c6uI/AAAAAAAAALc/iIZV2VwiBOw/s1600/herbst.jpg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http://static.panoramio.com/photos/original/8517772.jpg</a:t>
            </a:r>
            <a:endParaRPr lang="cs-CZ" sz="1600" b="1" dirty="0" smtClean="0"/>
          </a:p>
        </p:txBody>
      </p:sp>
    </p:spTree>
    <p:extLst>
      <p:ext uri="{BB962C8B-B14F-4D97-AF65-F5344CB8AC3E}">
        <p14:creationId xmlns:p14="http://schemas.microsoft.com/office/powerpoint/2010/main" val="1959971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beauty-places.com/wp-content/uploads/2012/10/Winter-Wallpaper.jpg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www.venusclubs.co.nz/wp-content/uploads/2013/06/winter.jpg</a:t>
            </a:r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411871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3873756"/>
              </p:ext>
            </p:extLst>
          </p:nvPr>
        </p:nvGraphicFramePr>
        <p:xfrm>
          <a:off x="1369036" y="3233738"/>
          <a:ext cx="6405925" cy="269900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 viz výše</a:t>
                      </a:r>
                      <a:endParaRPr lang="cs-CZ" sz="16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   viz výše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výkladu učiva. Zaujímá celou šíři počátečního vstupu do dějin pravěku. DUM slouží jako podklad k výkladu, který je brán z učebnice: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Max; Němčina pro základní školy a víceletá gymnázia A1; nakl. Fraus 2006; ISBN 80-7238-531-3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5161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178</Words>
  <Application>Microsoft Office PowerPoint</Application>
  <PresentationFormat>Předvádění na obrazovce (4:3)</PresentationFormat>
  <Paragraphs>106</Paragraphs>
  <Slides>15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iris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iris</dc:creator>
  <cp:lastModifiedBy>iris</cp:lastModifiedBy>
  <cp:revision>24</cp:revision>
  <dcterms:created xsi:type="dcterms:W3CDTF">2013-06-24T13:40:11Z</dcterms:created>
  <dcterms:modified xsi:type="dcterms:W3CDTF">2013-06-25T06:54:59Z</dcterms:modified>
</cp:coreProperties>
</file>