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0"/>
  </p:notesMasterIdLst>
  <p:sldIdLst>
    <p:sldId id="265" r:id="rId2"/>
    <p:sldId id="257" r:id="rId3"/>
    <p:sldId id="258" r:id="rId4"/>
    <p:sldId id="261" r:id="rId5"/>
    <p:sldId id="262" r:id="rId6"/>
    <p:sldId id="263" r:id="rId7"/>
    <p:sldId id="264" r:id="rId8"/>
    <p:sldId id="260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70" d="100"/>
          <a:sy n="70" d="100"/>
        </p:scale>
        <p:origin x="-516" y="-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DAAD5A11-3EBC-47AE-AB1C-4F1B938732A7}" type="doc">
      <dgm:prSet loTypeId="urn:microsoft.com/office/officeart/2005/8/layout/target3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FFA013E9-5C5D-404D-8688-08171EA7A387}">
      <dgm:prSet phldrT="[Text]" custT="1"/>
      <dgm:spPr/>
      <dgm:t>
        <a:bodyPr/>
        <a:lstStyle/>
        <a:p>
          <a:pPr algn="l"/>
          <a:r>
            <a:rPr lang="cs-CZ" sz="1200" dirty="0" smtClean="0"/>
            <a:t>NÁZEV ŠKOLY: Základní škola a Mateřská škola Nedvědice, okres Brno – venkov, příspěvková organizace </a:t>
          </a:r>
          <a:endParaRPr lang="cs-CZ" sz="1200" dirty="0"/>
        </a:p>
      </dgm:t>
    </dgm:pt>
    <dgm:pt modelId="{21AEB457-3378-4229-AB40-4E994A8F4ECE}" type="sibTrans" cxnId="{518099A6-7684-423A-A846-BA4BAD340A92}">
      <dgm:prSet/>
      <dgm:spPr/>
      <dgm:t>
        <a:bodyPr/>
        <a:lstStyle/>
        <a:p>
          <a:endParaRPr lang="cs-CZ"/>
        </a:p>
      </dgm:t>
    </dgm:pt>
    <dgm:pt modelId="{1B7DEDFA-99C9-4AB3-BF71-AAD457E2A0F0}" type="parTrans" cxnId="{518099A6-7684-423A-A846-BA4BAD340A92}">
      <dgm:prSet/>
      <dgm:spPr/>
      <dgm:t>
        <a:bodyPr/>
        <a:lstStyle/>
        <a:p>
          <a:endParaRPr lang="cs-CZ"/>
        </a:p>
      </dgm:t>
    </dgm:pt>
    <dgm:pt modelId="{A4836DAF-3E6B-4198-A089-B3C0D0384F2B}">
      <dgm:prSet phldrT="[Text]" custT="1"/>
      <dgm:spPr/>
      <dgm:t>
        <a:bodyPr/>
        <a:lstStyle/>
        <a:p>
          <a:pPr algn="l"/>
          <a:r>
            <a:rPr lang="cs-CZ" sz="1200" dirty="0" smtClean="0"/>
            <a:t>AUTOR: Mgr. Ladislava Kobzová </a:t>
          </a:r>
          <a:endParaRPr lang="cs-CZ" sz="1200" dirty="0"/>
        </a:p>
      </dgm:t>
    </dgm:pt>
    <dgm:pt modelId="{25349BB8-8767-4DFD-A7A6-CAA0F89787D4}" type="parTrans" cxnId="{07F8B321-4601-47F8-9FC7-9285D49D4F39}">
      <dgm:prSet/>
      <dgm:spPr/>
      <dgm:t>
        <a:bodyPr/>
        <a:lstStyle/>
        <a:p>
          <a:endParaRPr lang="cs-CZ"/>
        </a:p>
      </dgm:t>
    </dgm:pt>
    <dgm:pt modelId="{BBC1BC97-A9EC-4C3D-ADAF-532BBD85B7D8}" type="sibTrans" cxnId="{07F8B321-4601-47F8-9FC7-9285D49D4F39}">
      <dgm:prSet/>
      <dgm:spPr/>
      <dgm:t>
        <a:bodyPr/>
        <a:lstStyle/>
        <a:p>
          <a:endParaRPr lang="cs-CZ"/>
        </a:p>
      </dgm:t>
    </dgm:pt>
    <dgm:pt modelId="{1D895EAB-76A7-41C6-9C6C-7D303AD4C23C}">
      <dgm:prSet phldrT="[Text]" custT="1"/>
      <dgm:spPr/>
      <dgm:t>
        <a:bodyPr/>
        <a:lstStyle/>
        <a:p>
          <a:pPr algn="l"/>
          <a:r>
            <a:rPr lang="cs-CZ" sz="1200" dirty="0" smtClean="0"/>
            <a:t>NÁZEV:  </a:t>
          </a:r>
          <a:r>
            <a:rPr lang="cs-CZ" sz="1200" baseline="0" dirty="0" smtClean="0"/>
            <a:t>VY_32_INOVACE_23_09_20  </a:t>
          </a:r>
          <a:r>
            <a:rPr lang="cs-CZ" sz="1200" baseline="0" dirty="0" smtClean="0"/>
            <a:t>Polsko</a:t>
          </a:r>
          <a:endParaRPr lang="cs-CZ" sz="1200" dirty="0"/>
        </a:p>
      </dgm:t>
    </dgm:pt>
    <dgm:pt modelId="{87FE4BC2-61B7-471C-8B78-5D86641E63A8}" type="parTrans" cxnId="{B2C82355-7050-49C5-8F88-162BEDA66003}">
      <dgm:prSet/>
      <dgm:spPr/>
      <dgm:t>
        <a:bodyPr/>
        <a:lstStyle/>
        <a:p>
          <a:endParaRPr lang="cs-CZ"/>
        </a:p>
      </dgm:t>
    </dgm:pt>
    <dgm:pt modelId="{C4D425EA-0E87-49C8-84AC-AC71AFF482DE}" type="sibTrans" cxnId="{B2C82355-7050-49C5-8F88-162BEDA66003}">
      <dgm:prSet/>
      <dgm:spPr/>
      <dgm:t>
        <a:bodyPr/>
        <a:lstStyle/>
        <a:p>
          <a:endParaRPr lang="cs-CZ"/>
        </a:p>
      </dgm:t>
    </dgm:pt>
    <dgm:pt modelId="{ABD4D77B-BA54-4DFB-A762-4C734220F9AA}">
      <dgm:prSet phldrT="[Text]" custT="1"/>
      <dgm:spPr/>
      <dgm:t>
        <a:bodyPr/>
        <a:lstStyle/>
        <a:p>
          <a:pPr algn="l"/>
          <a:r>
            <a:rPr lang="cs-CZ" sz="1200" dirty="0" smtClean="0"/>
            <a:t>ČÍSLO PROJEKTU: 2674/21/7.1.4/2011  </a:t>
          </a:r>
          <a:endParaRPr lang="cs-CZ" sz="1200" dirty="0"/>
        </a:p>
      </dgm:t>
    </dgm:pt>
    <dgm:pt modelId="{820AB950-D65D-44AA-960C-BF27BDEDE2CC}" type="sibTrans" cxnId="{4D19ECE5-F235-4617-A551-7E73DEE1DBCB}">
      <dgm:prSet/>
      <dgm:spPr/>
      <dgm:t>
        <a:bodyPr/>
        <a:lstStyle/>
        <a:p>
          <a:endParaRPr lang="cs-CZ"/>
        </a:p>
      </dgm:t>
    </dgm:pt>
    <dgm:pt modelId="{B23C100F-6F07-4054-865D-A83554B9640D}" type="parTrans" cxnId="{4D19ECE5-F235-4617-A551-7E73DEE1DBCB}">
      <dgm:prSet/>
      <dgm:spPr/>
      <dgm:t>
        <a:bodyPr/>
        <a:lstStyle/>
        <a:p>
          <a:endParaRPr lang="cs-CZ"/>
        </a:p>
      </dgm:t>
    </dgm:pt>
    <dgm:pt modelId="{D9242A4C-F33A-42E2-BFA4-EC80805DCD32}">
      <dgm:prSet phldrT="[Text]" custT="1"/>
      <dgm:spPr/>
      <dgm:t>
        <a:bodyPr/>
        <a:lstStyle/>
        <a:p>
          <a:pPr algn="l"/>
          <a:r>
            <a:rPr lang="cs-CZ" sz="1200" dirty="0" smtClean="0"/>
            <a:t>TÉMA</a:t>
          </a:r>
          <a:r>
            <a:rPr lang="cs-CZ" sz="1000" dirty="0" smtClean="0"/>
            <a:t>:  </a:t>
          </a:r>
          <a:r>
            <a:rPr lang="cs-CZ" sz="1200" dirty="0" smtClean="0"/>
            <a:t>Česká republika jako součást Evropy </a:t>
          </a:r>
          <a:endParaRPr lang="cs-CZ" sz="1200" dirty="0"/>
        </a:p>
      </dgm:t>
    </dgm:pt>
    <dgm:pt modelId="{A72F31FF-F91E-4CC5-B39B-84CB78F86E6F}" type="sibTrans" cxnId="{FD86FBFE-660C-4329-9810-D4C37BBE3277}">
      <dgm:prSet/>
      <dgm:spPr/>
      <dgm:t>
        <a:bodyPr/>
        <a:lstStyle/>
        <a:p>
          <a:endParaRPr lang="cs-CZ"/>
        </a:p>
      </dgm:t>
    </dgm:pt>
    <dgm:pt modelId="{5519F7B6-B010-4CFE-B121-A5CCD896A478}" type="parTrans" cxnId="{FD86FBFE-660C-4329-9810-D4C37BBE3277}">
      <dgm:prSet/>
      <dgm:spPr/>
      <dgm:t>
        <a:bodyPr/>
        <a:lstStyle/>
        <a:p>
          <a:endParaRPr lang="cs-CZ"/>
        </a:p>
      </dgm:t>
    </dgm:pt>
    <dgm:pt modelId="{2D933DCE-BBEA-46A5-98BC-CA41A7DBB761}" type="pres">
      <dgm:prSet presAssocID="{DAAD5A11-3EBC-47AE-AB1C-4F1B938732A7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D3A73299-62A4-4767-8E25-C16133A0B902}" type="pres">
      <dgm:prSet presAssocID="{FFA013E9-5C5D-404D-8688-08171EA7A387}" presName="circle1" presStyleLbl="node1" presStyleIdx="0" presStyleCnt="5"/>
      <dgm:spPr/>
    </dgm:pt>
    <dgm:pt modelId="{EE30B2AF-DDC9-42DB-9092-5595C6257A57}" type="pres">
      <dgm:prSet presAssocID="{FFA013E9-5C5D-404D-8688-08171EA7A387}" presName="space" presStyleCnt="0"/>
      <dgm:spPr/>
    </dgm:pt>
    <dgm:pt modelId="{E1DA18CB-4B0A-4D0C-9459-15C4B327891F}" type="pres">
      <dgm:prSet presAssocID="{FFA013E9-5C5D-404D-8688-08171EA7A387}" presName="rect1" presStyleLbl="alignAcc1" presStyleIdx="0" presStyleCnt="5"/>
      <dgm:spPr/>
      <dgm:t>
        <a:bodyPr/>
        <a:lstStyle/>
        <a:p>
          <a:endParaRPr lang="cs-CZ"/>
        </a:p>
      </dgm:t>
    </dgm:pt>
    <dgm:pt modelId="{29996EEB-8589-4AED-9C98-E2204A026234}" type="pres">
      <dgm:prSet presAssocID="{A4836DAF-3E6B-4198-A089-B3C0D0384F2B}" presName="vertSpace2" presStyleLbl="node1" presStyleIdx="0" presStyleCnt="5"/>
      <dgm:spPr/>
    </dgm:pt>
    <dgm:pt modelId="{056AE7B2-579D-40D1-A57C-4E33BFED76BE}" type="pres">
      <dgm:prSet presAssocID="{A4836DAF-3E6B-4198-A089-B3C0D0384F2B}" presName="circle2" presStyleLbl="node1" presStyleIdx="1" presStyleCnt="5"/>
      <dgm:spPr/>
    </dgm:pt>
    <dgm:pt modelId="{4F0AD45D-7E6A-4C4A-90DF-90E27C4B175D}" type="pres">
      <dgm:prSet presAssocID="{A4836DAF-3E6B-4198-A089-B3C0D0384F2B}" presName="rect2" presStyleLbl="alignAcc1" presStyleIdx="1" presStyleCnt="5"/>
      <dgm:spPr/>
      <dgm:t>
        <a:bodyPr/>
        <a:lstStyle/>
        <a:p>
          <a:endParaRPr lang="cs-CZ"/>
        </a:p>
      </dgm:t>
    </dgm:pt>
    <dgm:pt modelId="{1804A346-BBD3-438B-AE0F-7BEBB1E2AF96}" type="pres">
      <dgm:prSet presAssocID="{1D895EAB-76A7-41C6-9C6C-7D303AD4C23C}" presName="vertSpace3" presStyleLbl="node1" presStyleIdx="1" presStyleCnt="5"/>
      <dgm:spPr/>
    </dgm:pt>
    <dgm:pt modelId="{60CB9877-708D-4C64-AA73-CFD3F3076BC2}" type="pres">
      <dgm:prSet presAssocID="{1D895EAB-76A7-41C6-9C6C-7D303AD4C23C}" presName="circle3" presStyleLbl="node1" presStyleIdx="2" presStyleCnt="5"/>
      <dgm:spPr/>
    </dgm:pt>
    <dgm:pt modelId="{347D85BD-7382-4413-9298-D06CC996458A}" type="pres">
      <dgm:prSet presAssocID="{1D895EAB-76A7-41C6-9C6C-7D303AD4C23C}" presName="rect3" presStyleLbl="alignAcc1" presStyleIdx="2" presStyleCnt="5"/>
      <dgm:spPr/>
      <dgm:t>
        <a:bodyPr/>
        <a:lstStyle/>
        <a:p>
          <a:endParaRPr lang="cs-CZ"/>
        </a:p>
      </dgm:t>
    </dgm:pt>
    <dgm:pt modelId="{C4DD5B9C-4D9E-449D-A063-107A759DF3D1}" type="pres">
      <dgm:prSet presAssocID="{D9242A4C-F33A-42E2-BFA4-EC80805DCD32}" presName="vertSpace4" presStyleLbl="node1" presStyleIdx="2" presStyleCnt="5"/>
      <dgm:spPr/>
    </dgm:pt>
    <dgm:pt modelId="{CD515E15-5457-47F2-8109-A2A59D66C930}" type="pres">
      <dgm:prSet presAssocID="{D9242A4C-F33A-42E2-BFA4-EC80805DCD32}" presName="circle4" presStyleLbl="node1" presStyleIdx="3" presStyleCnt="5"/>
      <dgm:spPr/>
    </dgm:pt>
    <dgm:pt modelId="{7DDB6D97-C311-42E1-B77C-B194BAE75773}" type="pres">
      <dgm:prSet presAssocID="{D9242A4C-F33A-42E2-BFA4-EC80805DCD32}" presName="rect4" presStyleLbl="alignAcc1" presStyleIdx="3" presStyleCnt="5" custLinFactNeighborX="-33" custLinFactNeighborY="-4247"/>
      <dgm:spPr/>
      <dgm:t>
        <a:bodyPr/>
        <a:lstStyle/>
        <a:p>
          <a:endParaRPr lang="cs-CZ"/>
        </a:p>
      </dgm:t>
    </dgm:pt>
    <dgm:pt modelId="{DE2B4424-17B1-4404-A13F-04051C43B79D}" type="pres">
      <dgm:prSet presAssocID="{ABD4D77B-BA54-4DFB-A762-4C734220F9AA}" presName="vertSpace5" presStyleLbl="node1" presStyleIdx="3" presStyleCnt="5"/>
      <dgm:spPr/>
    </dgm:pt>
    <dgm:pt modelId="{555607BD-8A1D-4EBB-825A-8C74A1FB0FFC}" type="pres">
      <dgm:prSet presAssocID="{ABD4D77B-BA54-4DFB-A762-4C734220F9AA}" presName="circle5" presStyleLbl="node1" presStyleIdx="4" presStyleCnt="5"/>
      <dgm:spPr/>
    </dgm:pt>
    <dgm:pt modelId="{AAB7E4A6-9D01-402C-9D7A-6D30767F0B58}" type="pres">
      <dgm:prSet presAssocID="{ABD4D77B-BA54-4DFB-A762-4C734220F9AA}" presName="rect5" presStyleLbl="alignAcc1" presStyleIdx="4" presStyleCnt="5" custLinFactNeighborX="-244" custLinFactNeighborY="-970"/>
      <dgm:spPr/>
      <dgm:t>
        <a:bodyPr/>
        <a:lstStyle/>
        <a:p>
          <a:endParaRPr lang="cs-CZ"/>
        </a:p>
      </dgm:t>
    </dgm:pt>
    <dgm:pt modelId="{359A210A-E8C9-4FD6-9BC7-434F4455A6B5}" type="pres">
      <dgm:prSet presAssocID="{FFA013E9-5C5D-404D-8688-08171EA7A387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36B74B1E-3C18-4C06-BA03-CB2EB266F8FF}" type="pres">
      <dgm:prSet presAssocID="{A4836DAF-3E6B-4198-A089-B3C0D0384F2B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4413E88-B296-45A5-9057-6B5765B63A8F}" type="pres">
      <dgm:prSet presAssocID="{1D895EAB-76A7-41C6-9C6C-7D303AD4C23C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434D34-FA65-40B0-A4CE-3A1E2B14A215}" type="pres">
      <dgm:prSet presAssocID="{D9242A4C-F33A-42E2-BFA4-EC80805DCD32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6703DA5-6D74-4C8B-9C82-31DC93531BC2}" type="pres">
      <dgm:prSet presAssocID="{ABD4D77B-BA54-4DFB-A762-4C734220F9AA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6404BE04-C238-449C-8200-2CDBE6C89034}" type="presOf" srcId="{ABD4D77B-BA54-4DFB-A762-4C734220F9AA}" destId="{A6703DA5-6D74-4C8B-9C82-31DC93531BC2}" srcOrd="1" destOrd="0" presId="urn:microsoft.com/office/officeart/2005/8/layout/target3"/>
    <dgm:cxn modelId="{F1DB6A44-9B03-4CAB-B79F-4E4CB835A872}" type="presOf" srcId="{FFA013E9-5C5D-404D-8688-08171EA7A387}" destId="{359A210A-E8C9-4FD6-9BC7-434F4455A6B5}" srcOrd="1" destOrd="0" presId="urn:microsoft.com/office/officeart/2005/8/layout/target3"/>
    <dgm:cxn modelId="{07F8B321-4601-47F8-9FC7-9285D49D4F39}" srcId="{DAAD5A11-3EBC-47AE-AB1C-4F1B938732A7}" destId="{A4836DAF-3E6B-4198-A089-B3C0D0384F2B}" srcOrd="1" destOrd="0" parTransId="{25349BB8-8767-4DFD-A7A6-CAA0F89787D4}" sibTransId="{BBC1BC97-A9EC-4C3D-ADAF-532BBD85B7D8}"/>
    <dgm:cxn modelId="{9C2311A3-E536-4764-952E-1B452F13DD03}" type="presOf" srcId="{1D895EAB-76A7-41C6-9C6C-7D303AD4C23C}" destId="{94413E88-B296-45A5-9057-6B5765B63A8F}" srcOrd="1" destOrd="0" presId="urn:microsoft.com/office/officeart/2005/8/layout/target3"/>
    <dgm:cxn modelId="{32D4554F-B2C3-487F-B91F-BA128E2C7E27}" type="presOf" srcId="{1D895EAB-76A7-41C6-9C6C-7D303AD4C23C}" destId="{347D85BD-7382-4413-9298-D06CC996458A}" srcOrd="0" destOrd="0" presId="urn:microsoft.com/office/officeart/2005/8/layout/target3"/>
    <dgm:cxn modelId="{34011276-C99F-4812-8949-64C0A7543CD6}" type="presOf" srcId="{D9242A4C-F33A-42E2-BFA4-EC80805DCD32}" destId="{7DDB6D97-C311-42E1-B77C-B194BAE75773}" srcOrd="0" destOrd="0" presId="urn:microsoft.com/office/officeart/2005/8/layout/target3"/>
    <dgm:cxn modelId="{4D19ECE5-F235-4617-A551-7E73DEE1DBCB}" srcId="{DAAD5A11-3EBC-47AE-AB1C-4F1B938732A7}" destId="{ABD4D77B-BA54-4DFB-A762-4C734220F9AA}" srcOrd="4" destOrd="0" parTransId="{B23C100F-6F07-4054-865D-A83554B9640D}" sibTransId="{820AB950-D65D-44AA-960C-BF27BDEDE2CC}"/>
    <dgm:cxn modelId="{21560551-E243-4652-ACD7-DB1455AC6B55}" type="presOf" srcId="{A4836DAF-3E6B-4198-A089-B3C0D0384F2B}" destId="{4F0AD45D-7E6A-4C4A-90DF-90E27C4B175D}" srcOrd="0" destOrd="0" presId="urn:microsoft.com/office/officeart/2005/8/layout/target3"/>
    <dgm:cxn modelId="{518099A6-7684-423A-A846-BA4BAD340A92}" srcId="{DAAD5A11-3EBC-47AE-AB1C-4F1B938732A7}" destId="{FFA013E9-5C5D-404D-8688-08171EA7A387}" srcOrd="0" destOrd="0" parTransId="{1B7DEDFA-99C9-4AB3-BF71-AAD457E2A0F0}" sibTransId="{21AEB457-3378-4229-AB40-4E994A8F4ECE}"/>
    <dgm:cxn modelId="{FD86FBFE-660C-4329-9810-D4C37BBE3277}" srcId="{DAAD5A11-3EBC-47AE-AB1C-4F1B938732A7}" destId="{D9242A4C-F33A-42E2-BFA4-EC80805DCD32}" srcOrd="3" destOrd="0" parTransId="{5519F7B6-B010-4CFE-B121-A5CCD896A478}" sibTransId="{A72F31FF-F91E-4CC5-B39B-84CB78F86E6F}"/>
    <dgm:cxn modelId="{91D8EF9D-F933-4A0C-85B4-9D03E0F8ABF2}" type="presOf" srcId="{DAAD5A11-3EBC-47AE-AB1C-4F1B938732A7}" destId="{2D933DCE-BBEA-46A5-98BC-CA41A7DBB761}" srcOrd="0" destOrd="0" presId="urn:microsoft.com/office/officeart/2005/8/layout/target3"/>
    <dgm:cxn modelId="{85C73A1A-4938-4491-95B8-ABF6FC75AFF4}" type="presOf" srcId="{FFA013E9-5C5D-404D-8688-08171EA7A387}" destId="{E1DA18CB-4B0A-4D0C-9459-15C4B327891F}" srcOrd="0" destOrd="0" presId="urn:microsoft.com/office/officeart/2005/8/layout/target3"/>
    <dgm:cxn modelId="{A0B2AAFF-2C75-440B-9ABD-4F9D4C79982A}" type="presOf" srcId="{ABD4D77B-BA54-4DFB-A762-4C734220F9AA}" destId="{AAB7E4A6-9D01-402C-9D7A-6D30767F0B58}" srcOrd="0" destOrd="0" presId="urn:microsoft.com/office/officeart/2005/8/layout/target3"/>
    <dgm:cxn modelId="{B2C82355-7050-49C5-8F88-162BEDA66003}" srcId="{DAAD5A11-3EBC-47AE-AB1C-4F1B938732A7}" destId="{1D895EAB-76A7-41C6-9C6C-7D303AD4C23C}" srcOrd="2" destOrd="0" parTransId="{87FE4BC2-61B7-471C-8B78-5D86641E63A8}" sibTransId="{C4D425EA-0E87-49C8-84AC-AC71AFF482DE}"/>
    <dgm:cxn modelId="{5A638D56-C36E-4DFE-9E17-385DDC201B95}" type="presOf" srcId="{D9242A4C-F33A-42E2-BFA4-EC80805DCD32}" destId="{5A434D34-FA65-40B0-A4CE-3A1E2B14A215}" srcOrd="1" destOrd="0" presId="urn:microsoft.com/office/officeart/2005/8/layout/target3"/>
    <dgm:cxn modelId="{9670B31F-CF55-4CE8-98D3-000CFB3D6FC2}" type="presOf" srcId="{A4836DAF-3E6B-4198-A089-B3C0D0384F2B}" destId="{36B74B1E-3C18-4C06-BA03-CB2EB266F8FF}" srcOrd="1" destOrd="0" presId="urn:microsoft.com/office/officeart/2005/8/layout/target3"/>
    <dgm:cxn modelId="{E47D0437-6DF9-424A-AC7D-36DEE8883EF4}" type="presParOf" srcId="{2D933DCE-BBEA-46A5-98BC-CA41A7DBB761}" destId="{D3A73299-62A4-4767-8E25-C16133A0B902}" srcOrd="0" destOrd="0" presId="urn:microsoft.com/office/officeart/2005/8/layout/target3"/>
    <dgm:cxn modelId="{09969F49-9C9F-4E66-8578-1ABCDF7C101B}" type="presParOf" srcId="{2D933DCE-BBEA-46A5-98BC-CA41A7DBB761}" destId="{EE30B2AF-DDC9-42DB-9092-5595C6257A57}" srcOrd="1" destOrd="0" presId="urn:microsoft.com/office/officeart/2005/8/layout/target3"/>
    <dgm:cxn modelId="{52537048-4864-4AFF-97E9-BA2493EFCF83}" type="presParOf" srcId="{2D933DCE-BBEA-46A5-98BC-CA41A7DBB761}" destId="{E1DA18CB-4B0A-4D0C-9459-15C4B327891F}" srcOrd="2" destOrd="0" presId="urn:microsoft.com/office/officeart/2005/8/layout/target3"/>
    <dgm:cxn modelId="{4EE3D39E-ABAF-4154-959A-BE9EBFBF59A5}" type="presParOf" srcId="{2D933DCE-BBEA-46A5-98BC-CA41A7DBB761}" destId="{29996EEB-8589-4AED-9C98-E2204A026234}" srcOrd="3" destOrd="0" presId="urn:microsoft.com/office/officeart/2005/8/layout/target3"/>
    <dgm:cxn modelId="{7388C06B-3E34-4DB4-8D2D-FD8512CB2F9A}" type="presParOf" srcId="{2D933DCE-BBEA-46A5-98BC-CA41A7DBB761}" destId="{056AE7B2-579D-40D1-A57C-4E33BFED76BE}" srcOrd="4" destOrd="0" presId="urn:microsoft.com/office/officeart/2005/8/layout/target3"/>
    <dgm:cxn modelId="{18478605-12FB-4E41-96AE-83E89CB95BDF}" type="presParOf" srcId="{2D933DCE-BBEA-46A5-98BC-CA41A7DBB761}" destId="{4F0AD45D-7E6A-4C4A-90DF-90E27C4B175D}" srcOrd="5" destOrd="0" presId="urn:microsoft.com/office/officeart/2005/8/layout/target3"/>
    <dgm:cxn modelId="{7B4781B1-79A3-4C4B-A5C3-ECB99745D86A}" type="presParOf" srcId="{2D933DCE-BBEA-46A5-98BC-CA41A7DBB761}" destId="{1804A346-BBD3-438B-AE0F-7BEBB1E2AF96}" srcOrd="6" destOrd="0" presId="urn:microsoft.com/office/officeart/2005/8/layout/target3"/>
    <dgm:cxn modelId="{BF698020-D08B-4EA7-875D-D2FF8278387D}" type="presParOf" srcId="{2D933DCE-BBEA-46A5-98BC-CA41A7DBB761}" destId="{60CB9877-708D-4C64-AA73-CFD3F3076BC2}" srcOrd="7" destOrd="0" presId="urn:microsoft.com/office/officeart/2005/8/layout/target3"/>
    <dgm:cxn modelId="{26F08CB3-26C8-47E2-ADAD-1EFE8A921BA4}" type="presParOf" srcId="{2D933DCE-BBEA-46A5-98BC-CA41A7DBB761}" destId="{347D85BD-7382-4413-9298-D06CC996458A}" srcOrd="8" destOrd="0" presId="urn:microsoft.com/office/officeart/2005/8/layout/target3"/>
    <dgm:cxn modelId="{5ED86BC6-CD77-49E9-AD8B-48D0DDF28D8E}" type="presParOf" srcId="{2D933DCE-BBEA-46A5-98BC-CA41A7DBB761}" destId="{C4DD5B9C-4D9E-449D-A063-107A759DF3D1}" srcOrd="9" destOrd="0" presId="urn:microsoft.com/office/officeart/2005/8/layout/target3"/>
    <dgm:cxn modelId="{1823869A-1BBA-4567-BF2B-6838364843CA}" type="presParOf" srcId="{2D933DCE-BBEA-46A5-98BC-CA41A7DBB761}" destId="{CD515E15-5457-47F2-8109-A2A59D66C930}" srcOrd="10" destOrd="0" presId="urn:microsoft.com/office/officeart/2005/8/layout/target3"/>
    <dgm:cxn modelId="{0BEA4D1A-6C9D-43ED-80C1-D616781F9953}" type="presParOf" srcId="{2D933DCE-BBEA-46A5-98BC-CA41A7DBB761}" destId="{7DDB6D97-C311-42E1-B77C-B194BAE75773}" srcOrd="11" destOrd="0" presId="urn:microsoft.com/office/officeart/2005/8/layout/target3"/>
    <dgm:cxn modelId="{A24FCC6B-A815-4C1B-A9C9-2828676ABD06}" type="presParOf" srcId="{2D933DCE-BBEA-46A5-98BC-CA41A7DBB761}" destId="{DE2B4424-17B1-4404-A13F-04051C43B79D}" srcOrd="12" destOrd="0" presId="urn:microsoft.com/office/officeart/2005/8/layout/target3"/>
    <dgm:cxn modelId="{530BD751-605E-4E23-9716-22A55E9F58C2}" type="presParOf" srcId="{2D933DCE-BBEA-46A5-98BC-CA41A7DBB761}" destId="{555607BD-8A1D-4EBB-825A-8C74A1FB0FFC}" srcOrd="13" destOrd="0" presId="urn:microsoft.com/office/officeart/2005/8/layout/target3"/>
    <dgm:cxn modelId="{2436B964-6191-4B36-9EE2-063AA8D0DB1E}" type="presParOf" srcId="{2D933DCE-BBEA-46A5-98BC-CA41A7DBB761}" destId="{AAB7E4A6-9D01-402C-9D7A-6D30767F0B58}" srcOrd="14" destOrd="0" presId="urn:microsoft.com/office/officeart/2005/8/layout/target3"/>
    <dgm:cxn modelId="{A74D27FF-0DFB-4377-81C3-68E7926992A4}" type="presParOf" srcId="{2D933DCE-BBEA-46A5-98BC-CA41A7DBB761}" destId="{359A210A-E8C9-4FD6-9BC7-434F4455A6B5}" srcOrd="15" destOrd="0" presId="urn:microsoft.com/office/officeart/2005/8/layout/target3"/>
    <dgm:cxn modelId="{6827DB21-C004-43B4-B0AB-88F4FC084D79}" type="presParOf" srcId="{2D933DCE-BBEA-46A5-98BC-CA41A7DBB761}" destId="{36B74B1E-3C18-4C06-BA03-CB2EB266F8FF}" srcOrd="16" destOrd="0" presId="urn:microsoft.com/office/officeart/2005/8/layout/target3"/>
    <dgm:cxn modelId="{9467BDA9-500D-46D2-9657-BCA78A6F5D79}" type="presParOf" srcId="{2D933DCE-BBEA-46A5-98BC-CA41A7DBB761}" destId="{94413E88-B296-45A5-9057-6B5765B63A8F}" srcOrd="17" destOrd="0" presId="urn:microsoft.com/office/officeart/2005/8/layout/target3"/>
    <dgm:cxn modelId="{3341FC3A-74FB-42E3-8A62-E3E5F217284D}" type="presParOf" srcId="{2D933DCE-BBEA-46A5-98BC-CA41A7DBB761}" destId="{5A434D34-FA65-40B0-A4CE-3A1E2B14A215}" srcOrd="18" destOrd="0" presId="urn:microsoft.com/office/officeart/2005/8/layout/target3"/>
    <dgm:cxn modelId="{39A8B34F-4CE1-445A-9C94-8391D0CB3FB5}" type="presParOf" srcId="{2D933DCE-BBEA-46A5-98BC-CA41A7DBB761}" destId="{A6703DA5-6D74-4C8B-9C82-31DC93531BC2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3A73299-62A4-4767-8E25-C16133A0B902}">
      <dsp:nvSpPr>
        <dsp:cNvPr id="0" name=""/>
        <dsp:cNvSpPr/>
      </dsp:nvSpPr>
      <dsp:spPr>
        <a:xfrm>
          <a:off x="0" y="0"/>
          <a:ext cx="2786082" cy="2786082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1DA18CB-4B0A-4D0C-9459-15C4B327891F}">
      <dsp:nvSpPr>
        <dsp:cNvPr id="0" name=""/>
        <dsp:cNvSpPr/>
      </dsp:nvSpPr>
      <dsp:spPr>
        <a:xfrm>
          <a:off x="1393041" y="0"/>
          <a:ext cx="6750891" cy="278608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lvl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200" kern="1200" dirty="0" smtClean="0"/>
            <a:t>NÁZEV ŠKOLY: Základní škola a Mateřská škola Nedvědice, okres Brno – venkov, příspěvková organizace </a:t>
          </a:r>
          <a:endParaRPr lang="cs-CZ" sz="1200" kern="1200" dirty="0"/>
        </a:p>
      </dsp:txBody>
      <dsp:txXfrm>
        <a:off x="1393041" y="0"/>
        <a:ext cx="6750891" cy="445773"/>
      </dsp:txXfrm>
    </dsp:sp>
    <dsp:sp modelId="{056AE7B2-579D-40D1-A57C-4E33BFED76BE}">
      <dsp:nvSpPr>
        <dsp:cNvPr id="0" name=""/>
        <dsp:cNvSpPr/>
      </dsp:nvSpPr>
      <dsp:spPr>
        <a:xfrm>
          <a:off x="292538" y="445773"/>
          <a:ext cx="2201004" cy="220100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F0AD45D-7E6A-4C4A-90DF-90E27C4B175D}">
      <dsp:nvSpPr>
        <dsp:cNvPr id="0" name=""/>
        <dsp:cNvSpPr/>
      </dsp:nvSpPr>
      <dsp:spPr>
        <a:xfrm>
          <a:off x="1393041" y="445773"/>
          <a:ext cx="6750891" cy="220100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lvl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200" kern="1200" dirty="0" smtClean="0"/>
            <a:t>AUTOR: Mgr. Ladislava Kobzová </a:t>
          </a:r>
          <a:endParaRPr lang="cs-CZ" sz="1200" kern="1200" dirty="0"/>
        </a:p>
      </dsp:txBody>
      <dsp:txXfrm>
        <a:off x="1393041" y="445773"/>
        <a:ext cx="6750891" cy="445773"/>
      </dsp:txXfrm>
    </dsp:sp>
    <dsp:sp modelId="{60CB9877-708D-4C64-AA73-CFD3F3076BC2}">
      <dsp:nvSpPr>
        <dsp:cNvPr id="0" name=""/>
        <dsp:cNvSpPr/>
      </dsp:nvSpPr>
      <dsp:spPr>
        <a:xfrm>
          <a:off x="585077" y="891546"/>
          <a:ext cx="1615927" cy="1615927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47D85BD-7382-4413-9298-D06CC996458A}">
      <dsp:nvSpPr>
        <dsp:cNvPr id="0" name=""/>
        <dsp:cNvSpPr/>
      </dsp:nvSpPr>
      <dsp:spPr>
        <a:xfrm>
          <a:off x="1393041" y="891546"/>
          <a:ext cx="6750891" cy="161592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lvl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200" kern="1200" dirty="0" smtClean="0"/>
            <a:t>NÁZEV:  </a:t>
          </a:r>
          <a:r>
            <a:rPr lang="cs-CZ" sz="1200" kern="1200" baseline="0" dirty="0" smtClean="0"/>
            <a:t>VY_32_INOVACE_23_09_20  </a:t>
          </a:r>
          <a:r>
            <a:rPr lang="cs-CZ" sz="1200" kern="1200" baseline="0" dirty="0" smtClean="0"/>
            <a:t>Polsko</a:t>
          </a:r>
          <a:endParaRPr lang="cs-CZ" sz="1200" kern="1200" dirty="0"/>
        </a:p>
      </dsp:txBody>
      <dsp:txXfrm>
        <a:off x="1393041" y="891546"/>
        <a:ext cx="6750891" cy="445773"/>
      </dsp:txXfrm>
    </dsp:sp>
    <dsp:sp modelId="{CD515E15-5457-47F2-8109-A2A59D66C930}">
      <dsp:nvSpPr>
        <dsp:cNvPr id="0" name=""/>
        <dsp:cNvSpPr/>
      </dsp:nvSpPr>
      <dsp:spPr>
        <a:xfrm>
          <a:off x="877615" y="1337319"/>
          <a:ext cx="1030850" cy="1030850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DDB6D97-C311-42E1-B77C-B194BAE75773}">
      <dsp:nvSpPr>
        <dsp:cNvPr id="0" name=""/>
        <dsp:cNvSpPr/>
      </dsp:nvSpPr>
      <dsp:spPr>
        <a:xfrm>
          <a:off x="1390813" y="1293539"/>
          <a:ext cx="6750891" cy="103085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lvl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200" kern="1200" dirty="0" smtClean="0"/>
            <a:t>TÉMA</a:t>
          </a:r>
          <a:r>
            <a:rPr lang="cs-CZ" sz="1000" kern="1200" dirty="0" smtClean="0"/>
            <a:t>:  </a:t>
          </a:r>
          <a:r>
            <a:rPr lang="cs-CZ" sz="1200" kern="1200" dirty="0" smtClean="0"/>
            <a:t>Česká republika jako součást Evropy </a:t>
          </a:r>
          <a:endParaRPr lang="cs-CZ" sz="1200" kern="1200" dirty="0"/>
        </a:p>
      </dsp:txBody>
      <dsp:txXfrm>
        <a:off x="1390813" y="1293539"/>
        <a:ext cx="6750891" cy="445773"/>
      </dsp:txXfrm>
    </dsp:sp>
    <dsp:sp modelId="{555607BD-8A1D-4EBB-825A-8C74A1FB0FFC}">
      <dsp:nvSpPr>
        <dsp:cNvPr id="0" name=""/>
        <dsp:cNvSpPr/>
      </dsp:nvSpPr>
      <dsp:spPr>
        <a:xfrm>
          <a:off x="1170154" y="1783092"/>
          <a:ext cx="445773" cy="44577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AB7E4A6-9D01-402C-9D7A-6D30767F0B58}">
      <dsp:nvSpPr>
        <dsp:cNvPr id="0" name=""/>
        <dsp:cNvSpPr/>
      </dsp:nvSpPr>
      <dsp:spPr>
        <a:xfrm>
          <a:off x="1376568" y="1778768"/>
          <a:ext cx="6750891" cy="44577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lvl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200" kern="1200" dirty="0" smtClean="0"/>
            <a:t>ČÍSLO PROJEKTU: 2674/21/7.1.4/2011  </a:t>
          </a:r>
          <a:endParaRPr lang="cs-CZ" sz="1200" kern="1200" dirty="0"/>
        </a:p>
      </dsp:txBody>
      <dsp:txXfrm>
        <a:off x="1376568" y="1778768"/>
        <a:ext cx="6750891" cy="445773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E22F760-EDE3-4CEC-8259-1D28CBDAAB7A}" type="datetimeFigureOut">
              <a:rPr lang="cs-CZ" smtClean="0"/>
              <a:pPr/>
              <a:t>25.6.2013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4F2172BE-F806-4DC3-9DBC-5C7E37BECF0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8554053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dirty="0" smtClean="0"/>
              <a:t>Styl výše uvedené tabulky pro doplnění informací k materiálu si můžete zvolit sami. Důležité je dodržet náležitosti v ní uvedené.</a:t>
            </a:r>
          </a:p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EF3795-EFB7-4C9C-A14D-33E323938D8D}" type="slidenum">
              <a:rPr lang="cs-CZ" smtClean="0">
                <a:solidFill>
                  <a:prstClr val="black"/>
                </a:solidFill>
              </a:rPr>
              <a:pPr/>
              <a:t>1</a:t>
            </a:fld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7899469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2286000" y="3124200"/>
            <a:ext cx="6172200" cy="1894362"/>
          </a:xfrm>
        </p:spPr>
        <p:txBody>
          <a:bodyPr/>
          <a:lstStyle>
            <a:lvl1pPr>
              <a:defRPr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286000" y="5003322"/>
            <a:ext cx="6172200" cy="1371600"/>
          </a:xfrm>
        </p:spPr>
        <p:txBody>
          <a:bodyPr/>
          <a:lstStyle>
            <a:lvl1pPr marL="0" indent="0" algn="l">
              <a:buNone/>
              <a:defRPr sz="1800" b="1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4621" y="1174097"/>
            <a:ext cx="2286000" cy="381000"/>
          </a:xfrm>
        </p:spPr>
        <p:txBody>
          <a:bodyPr/>
          <a:lstStyle/>
          <a:p>
            <a:fld id="{9F7BD92E-77EC-4B16-844D-142BA354D4DB}" type="datetimeFigureOut">
              <a:rPr lang="cs-CZ" smtClean="0"/>
              <a:pPr/>
              <a:t>25.6.2013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269" y="4181669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10" name="Obdélník 9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4" name="Obdélník 13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9" name="Obdélník 18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Přímá spojovací čára 17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0" name="Přímá spojovací čára 19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ovací čára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ovací čára 14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2" name="Přímá spojovací čára 21"/>
          <p:cNvSpPr>
            <a:spLocks noChangeShapeType="1"/>
          </p:cNvSpPr>
          <p:nvPr/>
        </p:nvSpPr>
        <p:spPr bwMode="auto">
          <a:xfrm>
            <a:off x="9113856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7" name="Obdélník 26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Elipsa 20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Elipsa 22"/>
          <p:cNvSpPr/>
          <p:nvPr/>
        </p:nvSpPr>
        <p:spPr bwMode="auto">
          <a:xfrm>
            <a:off x="1309632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4" name="Elipsa 23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Elipsa 25"/>
          <p:cNvSpPr/>
          <p:nvPr/>
        </p:nvSpPr>
        <p:spPr bwMode="auto">
          <a:xfrm>
            <a:off x="1664208" y="5788152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5" name="Elipsa 24"/>
          <p:cNvSpPr/>
          <p:nvPr/>
        </p:nvSpPr>
        <p:spPr>
          <a:xfrm>
            <a:off x="1905000" y="4495800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 bwMode="auto">
          <a:xfrm>
            <a:off x="1325544" y="4928702"/>
            <a:ext cx="609600" cy="517524"/>
          </a:xfrm>
        </p:spPr>
        <p:txBody>
          <a:bodyPr/>
          <a:lstStyle/>
          <a:p>
            <a:fld id="{F8092AAC-9D7A-4AC1-892C-86DDA2363E7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487375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9F7BD92E-77EC-4B16-844D-142BA354D4DB}" type="datetimeFigureOut">
              <a:rPr lang="cs-CZ" smtClean="0"/>
              <a:pPr/>
              <a:t>25.6.2013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F8092AAC-9D7A-4AC1-892C-86DDA2363E7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0" y="2895600"/>
            <a:ext cx="6172200" cy="2053590"/>
          </a:xfrm>
        </p:spPr>
        <p:txBody>
          <a:bodyPr/>
          <a:lstStyle>
            <a:lvl1pPr algn="l">
              <a:buNone/>
              <a:defRPr sz="3000" b="1" cap="small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286000" y="5010150"/>
            <a:ext cx="6172200" cy="1371600"/>
          </a:xfrm>
        </p:spPr>
        <p:txBody>
          <a:bodyPr anchor="t"/>
          <a:lstStyle>
            <a:lvl1pPr marL="0" indent="0">
              <a:buNone/>
              <a:defRPr sz="1800" b="1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3256" y="1170432"/>
            <a:ext cx="2286000" cy="381000"/>
          </a:xfrm>
        </p:spPr>
        <p:txBody>
          <a:bodyPr/>
          <a:lstStyle/>
          <a:p>
            <a:fld id="{9F7BD92E-77EC-4B16-844D-142BA354D4DB}" type="datetimeFigureOut">
              <a:rPr lang="cs-CZ" smtClean="0"/>
              <a:pPr/>
              <a:t>25.6.2013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456" y="4178808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9" name="Obdélník 8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ovací čára 12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Přímá spojovací čára 13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ovací čára 14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ovací čára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7" name="Přímá spojovací čára 16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Obdélník 17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9" name="Elipsa 18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0" name="Elipsa 19"/>
          <p:cNvSpPr/>
          <p:nvPr/>
        </p:nvSpPr>
        <p:spPr bwMode="auto">
          <a:xfrm>
            <a:off x="1324704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Elipsa 20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2" name="Elipsa 21"/>
          <p:cNvSpPr/>
          <p:nvPr/>
        </p:nvSpPr>
        <p:spPr bwMode="auto">
          <a:xfrm>
            <a:off x="1664208" y="5791200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Elipsa 22"/>
          <p:cNvSpPr/>
          <p:nvPr/>
        </p:nvSpPr>
        <p:spPr bwMode="auto">
          <a:xfrm>
            <a:off x="1879040" y="4479888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Přímá spojovací čára 25"/>
          <p:cNvSpPr>
            <a:spLocks noChangeShapeType="1"/>
          </p:cNvSpPr>
          <p:nvPr/>
        </p:nvSpPr>
        <p:spPr bwMode="auto">
          <a:xfrm>
            <a:off x="9097944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 bwMode="auto">
          <a:xfrm>
            <a:off x="1340616" y="4928702"/>
            <a:ext cx="609600" cy="517524"/>
          </a:xfrm>
        </p:spPr>
        <p:txBody>
          <a:bodyPr/>
          <a:lstStyle/>
          <a:p>
            <a:fld id="{F8092AAC-9D7A-4AC1-892C-86DDA2363E7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7BD92E-77EC-4B16-844D-142BA354D4DB}" type="datetimeFigureOut">
              <a:rPr lang="cs-CZ" smtClean="0"/>
              <a:pPr/>
              <a:t>25.6.2013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092AAC-9D7A-4AC1-892C-86DDA2363E7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270248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7543800" cy="1143000"/>
          </a:xfrm>
        </p:spPr>
        <p:txBody>
          <a:bodyPr anchor="b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7BD92E-77EC-4B16-844D-142BA354D4DB}" type="datetimeFigureOut">
              <a:rPr lang="cs-CZ" smtClean="0"/>
              <a:pPr/>
              <a:t>25.6.2013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092AAC-9D7A-4AC1-892C-86DDA2363E7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4"/>
          </p:nvPr>
        </p:nvSpPr>
        <p:spPr>
          <a:xfrm>
            <a:off x="4371975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sz="quarter" idx="1"/>
          </p:nvPr>
        </p:nvSpPr>
        <p:spPr>
          <a:xfrm>
            <a:off x="4572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4" name="Zástupný symbol pro text 13"/>
          <p:cNvSpPr>
            <a:spLocks noGrp="1"/>
          </p:cNvSpPr>
          <p:nvPr>
            <p:ph type="body" sz="quarter" idx="3"/>
          </p:nvPr>
        </p:nvSpPr>
        <p:spPr>
          <a:xfrm>
            <a:off x="43434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6" name="Zástupný symbol pro datum 5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9F7BD92E-77EC-4B16-844D-142BA354D4DB}" type="datetimeFigureOut">
              <a:rPr lang="cs-CZ" smtClean="0"/>
              <a:pPr/>
              <a:t>25.6.2013</a:t>
            </a:fld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F8092AAC-9D7A-4AC1-892C-86DDA2363E7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7BD92E-77EC-4B16-844D-142BA354D4DB}" type="datetimeFigureOut">
              <a:rPr lang="cs-CZ" smtClean="0"/>
              <a:pPr/>
              <a:t>25.6.2013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092AAC-9D7A-4AC1-892C-86DDA2363E7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ovací čára 9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71850" y="3200400"/>
            <a:ext cx="6309360" cy="457200"/>
          </a:xfrm>
        </p:spPr>
        <p:txBody>
          <a:bodyPr anchor="b"/>
          <a:lstStyle>
            <a:lvl1pPr algn="l">
              <a:buNone/>
              <a:defRPr sz="2000" b="1" cap="small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12280" y="274320"/>
            <a:ext cx="1527048" cy="4983480"/>
          </a:xfrm>
        </p:spPr>
        <p:txBody>
          <a:bodyPr/>
          <a:lstStyle>
            <a:lvl1pPr marL="0" indent="0">
              <a:spcBef>
                <a:spcPts val="400"/>
              </a:spcBef>
              <a:spcAft>
                <a:spcPts val="1000"/>
              </a:spcAft>
              <a:buNone/>
              <a:defRPr sz="12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8" name="Přímá spojovací čára 7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ovací čára 12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Elipsa 13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8" name="Zástupný symbol pro obsah 17"/>
          <p:cNvSpPr>
            <a:spLocks noGrp="1"/>
          </p:cNvSpPr>
          <p:nvPr>
            <p:ph sz="quarter" idx="1"/>
          </p:nvPr>
        </p:nvSpPr>
        <p:spPr>
          <a:xfrm>
            <a:off x="304800" y="274320"/>
            <a:ext cx="5638800" cy="6327648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9F7BD92E-77EC-4B16-844D-142BA354D4DB}" type="datetimeFigureOut">
              <a:rPr lang="cs-CZ" smtClean="0"/>
              <a:pPr/>
              <a:t>25.6.2013</a:t>
            </a:fld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F8092AAC-9D7A-4AC1-892C-86DDA2363E7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3" name="Zástupný symbol pro zápatí 22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3" name="Elipsa 12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50133" y="3200400"/>
            <a:ext cx="6309360" cy="457200"/>
          </a:xfrm>
        </p:spPr>
        <p:txBody>
          <a:bodyPr anchor="b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0" y="0"/>
            <a:ext cx="6172200" cy="6858000"/>
          </a:xfrm>
          <a:solidFill>
            <a:schemeClr val="bg2"/>
          </a:solidFill>
          <a:ln w="1270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/>
          <a:lstStyle>
            <a:lvl1pPr marL="0" indent="0">
              <a:buNone/>
              <a:defRPr sz="3200"/>
            </a:lvl1pPr>
          </a:lstStyle>
          <a:p>
            <a:pPr algn="ctr" eaLnBrk="1" latinLnBrk="0" hangingPunct="1">
              <a:buFontTx/>
              <a:buNone/>
            </a:pPr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765798" y="264795"/>
            <a:ext cx="1524000" cy="4956048"/>
          </a:xfrm>
        </p:spPr>
        <p:txBody>
          <a:bodyPr rot="0" spcFirstLastPara="0" vertOverflow="overflow" horzOverflow="overflow" vert="horz" wrap="square" lIns="91440" tIns="45720" rIns="91440" bIns="45720" numCol="1" spcCol="274320" rtlCol="0" fromWordArt="0" anchor="t" anchorCtr="0" forceAA="0" compatLnSpc="1">
            <a:normAutofit/>
          </a:bodyPr>
          <a:lstStyle>
            <a:lvl1pPr marL="0" indent="0">
              <a:spcBef>
                <a:spcPts val="100"/>
              </a:spcBef>
              <a:spcAft>
                <a:spcPts val="400"/>
              </a:spcAft>
              <a:buFontTx/>
              <a:buNone/>
              <a:defRPr sz="12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0" name="Přímá spojovací čára 9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římá spojovací čára 11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9" name="Přímá spojovací čára 18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0" name="Přímá spojovací čára 19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7" name="Zástupný symbol pro datum 16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9F7BD92E-77EC-4B16-844D-142BA354D4DB}" type="datetimeFigureOut">
              <a:rPr lang="cs-CZ" smtClean="0"/>
              <a:pPr/>
              <a:t>25.6.2013</a:t>
            </a:fld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F8092AAC-9D7A-4AC1-892C-86DDA2363E7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7BD92E-77EC-4B16-844D-142BA354D4DB}" type="datetimeFigureOut">
              <a:rPr lang="cs-CZ" smtClean="0"/>
              <a:pPr/>
              <a:t>25.6.2013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092AAC-9D7A-4AC1-892C-86DDA2363E7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16764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7BD92E-77EC-4B16-844D-142BA354D4DB}" type="datetimeFigureOut">
              <a:rPr lang="cs-CZ" smtClean="0"/>
              <a:pPr/>
              <a:t>25.6.2013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092AAC-9D7A-4AC1-892C-86DDA2363E7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Přímá spojovací čára 15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467600" cy="487375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 rot="5400000">
            <a:off x="7589520" y="1081851"/>
            <a:ext cx="2011680" cy="384048"/>
          </a:xfrm>
          <a:prstGeom prst="rect">
            <a:avLst/>
          </a:prstGeom>
        </p:spPr>
        <p:txBody>
          <a:bodyPr vert="horz" anchor="ctr" anchorCtr="0"/>
          <a:lstStyle>
            <a:lvl1pPr algn="r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fld id="{9F7BD92E-77EC-4B16-844D-142BA354D4DB}" type="datetimeFigureOut">
              <a:rPr lang="cs-CZ" smtClean="0"/>
              <a:pPr/>
              <a:t>25.6.2013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 rot="5400000">
            <a:off x="6990186" y="3737240"/>
            <a:ext cx="3200400" cy="365760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76200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Elipsa 11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129016" y="5734050"/>
            <a:ext cx="609600" cy="521208"/>
          </a:xfrm>
          <a:prstGeom prst="rect">
            <a:avLst/>
          </a:prstGeom>
        </p:spPr>
        <p:txBody>
          <a:bodyPr vert="horz" anchor="ctr"/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F8092AAC-9D7A-4AC1-892C-86DDA2363E70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3000" b="0" kern="1200" cap="small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600"/>
        </a:spcBef>
        <a:buClr>
          <a:schemeClr val="accent1"/>
        </a:buClr>
        <a:buSzPct val="70000"/>
        <a:buFont typeface="Wingdings"/>
        <a:buChar char="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182880" algn="l" rtl="0" eaLnBrk="1" latinLnBrk="0" hangingPunct="1">
        <a:spcBef>
          <a:spcPct val="20000"/>
        </a:spcBef>
        <a:buClr>
          <a:schemeClr val="accent2">
            <a:tint val="60000"/>
          </a:schemeClr>
        </a:buClr>
        <a:buSzPct val="68000"/>
        <a:buFont typeface="Wingdings 2"/>
        <a:buChar char="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182880" algn="l" rtl="0" eaLnBrk="1" latinLnBrk="0" hangingPunct="1">
        <a:spcBef>
          <a:spcPct val="20000"/>
        </a:spcBef>
        <a:buClr>
          <a:schemeClr val="accent1"/>
        </a:buClr>
        <a:buChar char="•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6pPr>
      <a:lvl7pPr marL="201168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2"/>
        </a:buClr>
        <a:buChar char="•"/>
        <a:defRPr kumimoji="0" sz="1400" kern="1200" cap="small" baseline="0">
          <a:solidFill>
            <a:schemeClr val="tx2"/>
          </a:solidFill>
          <a:latin typeface="+mn-lt"/>
          <a:ea typeface="+mn-ea"/>
          <a:cs typeface="+mn-cs"/>
        </a:defRPr>
      </a:lvl8pPr>
      <a:lvl9pPr marL="256032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Char char="•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2.jpe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hyperlink" Target="http://cs.wikipedia.org/wiki/Soubor:Mapa_Polska.PNG" TargetMode="External"/><Relationship Id="rId3" Type="http://schemas.openxmlformats.org/officeDocument/2006/relationships/hyperlink" Target="http://cs.wikipedia.org/wiki/Soubor:EU_location_POL.png" TargetMode="External"/><Relationship Id="rId7" Type="http://schemas.openxmlformats.org/officeDocument/2006/relationships/hyperlink" Target="http://commons.wikimedia.org/w/index.php?title=User:STS_Chvojkovice-Brod&amp;action=edit&amp;redlink=1" TargetMode="External"/><Relationship Id="rId2" Type="http://schemas.openxmlformats.org/officeDocument/2006/relationships/hyperlink" Target="file:///\\commons.wikimedia.org\wiki\User:David_Liuzzo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cs.wikipedia.org/wiki/Soubor:Gora_Cisowa_03.jpg" TargetMode="External"/><Relationship Id="rId5" Type="http://schemas.openxmlformats.org/officeDocument/2006/relationships/hyperlink" Target="http://commons.wikimedia.org/wiki/Category:Marek_and_Ewa_Wojciechowscy" TargetMode="External"/><Relationship Id="rId10" Type="http://schemas.openxmlformats.org/officeDocument/2006/relationships/hyperlink" Target="http://cs.wikipedia.org/wiki/Soubor:Wieliczka_salt_mine.jpg" TargetMode="External"/><Relationship Id="rId4" Type="http://schemas.openxmlformats.org/officeDocument/2006/relationships/hyperlink" Target="http://cs.wikipedia.org/wiki/Soubor:JohannesPaulII.jpg" TargetMode="External"/><Relationship Id="rId9" Type="http://schemas.openxmlformats.org/officeDocument/2006/relationships/hyperlink" Target="http://pl.wikipedia.org/wiki/Wikipedysta:Cezary_p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1531413233"/>
              </p:ext>
            </p:extLst>
          </p:nvPr>
        </p:nvGraphicFramePr>
        <p:xfrm>
          <a:off x="571472" y="500043"/>
          <a:ext cx="8143932" cy="278608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767008" y="3717032"/>
            <a:ext cx="7776864" cy="1464568"/>
          </a:xfrm>
        </p:spPr>
        <p:txBody>
          <a:bodyPr/>
          <a:lstStyle/>
          <a:p>
            <a:endParaRPr lang="cs-CZ" dirty="0"/>
          </a:p>
        </p:txBody>
      </p:sp>
      <p:pic>
        <p:nvPicPr>
          <p:cNvPr id="8" name="Obrázek 7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7946" y="3717032"/>
            <a:ext cx="8627458" cy="192654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7025879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Anotace: 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Prezentace slouží k učivu na téma: </a:t>
            </a:r>
            <a:r>
              <a:rPr lang="cs-CZ" b="1" dirty="0" smtClean="0"/>
              <a:t>Polsko</a:t>
            </a:r>
          </a:p>
          <a:p>
            <a:r>
              <a:rPr lang="cs-CZ" dirty="0" smtClean="0"/>
              <a:t>Žáci používají atlas a pracují s učebnicí, učitel vede výukový rozhovor s žáky. </a:t>
            </a:r>
            <a:endParaRPr lang="cs-CZ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Polsko 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1042982"/>
          </a:xfrm>
        </p:spPr>
        <p:txBody>
          <a:bodyPr/>
          <a:lstStyle/>
          <a:p>
            <a:r>
              <a:rPr lang="cs-CZ" dirty="0" smtClean="0"/>
              <a:t>Hlavní město: _____________________________</a:t>
            </a:r>
          </a:p>
          <a:p>
            <a:r>
              <a:rPr lang="cs-CZ" dirty="0" smtClean="0"/>
              <a:t>Sousední státy jsou: _______________________</a:t>
            </a:r>
            <a:endParaRPr lang="cs-CZ" dirty="0"/>
          </a:p>
        </p:txBody>
      </p:sp>
      <p:pic>
        <p:nvPicPr>
          <p:cNvPr id="1026" name="Picture 2" descr="Soubor:EU location POL.pn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642910" y="2571744"/>
            <a:ext cx="5214974" cy="3911231"/>
          </a:xfrm>
          <a:prstGeom prst="rect">
            <a:avLst/>
          </a:prstGeom>
          <a:noFill/>
        </p:spPr>
      </p:pic>
      <p:sp>
        <p:nvSpPr>
          <p:cNvPr id="5" name="TextovéPole 4"/>
          <p:cNvSpPr txBox="1"/>
          <p:nvPr/>
        </p:nvSpPr>
        <p:spPr>
          <a:xfrm>
            <a:off x="571472" y="6429396"/>
            <a:ext cx="2928958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000" dirty="0" smtClean="0"/>
              <a:t>Zdroj: www.</a:t>
            </a:r>
            <a:r>
              <a:rPr lang="cs-CZ" sz="1000" dirty="0" err="1" smtClean="0"/>
              <a:t>wikipedia.org</a:t>
            </a:r>
            <a:endParaRPr lang="cs-CZ" sz="10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6072198" y="2643182"/>
            <a:ext cx="2357454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Silné náboženské cítění: ___________________</a:t>
            </a:r>
            <a:endParaRPr lang="cs-CZ" dirty="0"/>
          </a:p>
        </p:txBody>
      </p:sp>
      <p:pic>
        <p:nvPicPr>
          <p:cNvPr id="1028" name="Picture 4" descr="Soubor:JohannesPaulII.jp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6572264" y="3786190"/>
            <a:ext cx="1504950" cy="2152650"/>
          </a:xfrm>
          <a:prstGeom prst="rect">
            <a:avLst/>
          </a:prstGeom>
          <a:noFill/>
        </p:spPr>
      </p:pic>
      <p:sp>
        <p:nvSpPr>
          <p:cNvPr id="8" name="TextovéPole 7"/>
          <p:cNvSpPr txBox="1"/>
          <p:nvPr/>
        </p:nvSpPr>
        <p:spPr>
          <a:xfrm>
            <a:off x="6572264" y="5643578"/>
            <a:ext cx="1571636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dirty="0" smtClean="0"/>
              <a:t>JAN PAVEL II.</a:t>
            </a:r>
            <a:endParaRPr lang="cs-CZ" sz="12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6500826" y="5929330"/>
            <a:ext cx="200026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000" dirty="0" smtClean="0"/>
              <a:t>Zdroj: www.</a:t>
            </a:r>
            <a:r>
              <a:rPr lang="cs-CZ" sz="1000" dirty="0" err="1" smtClean="0"/>
              <a:t>wikipedia.org</a:t>
            </a:r>
            <a:endParaRPr lang="cs-CZ" sz="1000" dirty="0" smtClean="0"/>
          </a:p>
          <a:p>
            <a:endParaRPr lang="cs-CZ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Polsko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Povrch: převážně ___________________</a:t>
            </a:r>
          </a:p>
          <a:p>
            <a:r>
              <a:rPr lang="cs-CZ" dirty="0" smtClean="0"/>
              <a:t>Na jihu pohoří: _____________________</a:t>
            </a:r>
          </a:p>
          <a:p>
            <a:r>
              <a:rPr lang="cs-CZ" dirty="0" smtClean="0"/>
              <a:t>Většina řek teče do moře ____________</a:t>
            </a:r>
            <a:endParaRPr lang="cs-CZ" dirty="0"/>
          </a:p>
        </p:txBody>
      </p:sp>
      <p:pic>
        <p:nvPicPr>
          <p:cNvPr id="16386" name="Picture 2" descr="Soubor:Gora Cisowa 03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500166" y="2928934"/>
            <a:ext cx="5619736" cy="3645804"/>
          </a:xfrm>
          <a:prstGeom prst="rect">
            <a:avLst/>
          </a:prstGeom>
          <a:noFill/>
        </p:spPr>
      </p:pic>
      <p:sp>
        <p:nvSpPr>
          <p:cNvPr id="5" name="TextovéPole 4"/>
          <p:cNvSpPr txBox="1"/>
          <p:nvPr/>
        </p:nvSpPr>
        <p:spPr>
          <a:xfrm>
            <a:off x="1857356" y="3000372"/>
            <a:ext cx="550072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KRAJINA V SEVEROVÝCHODNÍM POLSKU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1500166" y="6500834"/>
            <a:ext cx="2714644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000" dirty="0" smtClean="0"/>
              <a:t>Zdroj: www.</a:t>
            </a:r>
            <a:r>
              <a:rPr lang="cs-CZ" sz="1000" dirty="0" err="1" smtClean="0"/>
              <a:t>wikipedia.org</a:t>
            </a:r>
            <a:endParaRPr lang="cs-CZ" sz="1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Polsko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1757362"/>
          </a:xfrm>
        </p:spPr>
        <p:txBody>
          <a:bodyPr/>
          <a:lstStyle/>
          <a:p>
            <a:r>
              <a:rPr lang="cs-CZ" dirty="0" smtClean="0"/>
              <a:t>Hlavní město a město Krakov leží na řece _______</a:t>
            </a:r>
          </a:p>
          <a:p>
            <a:r>
              <a:rPr lang="cs-CZ" dirty="0" smtClean="0"/>
              <a:t>Odra ústí do Baltského moře nedaleko přístavu _____________</a:t>
            </a:r>
          </a:p>
          <a:p>
            <a:r>
              <a:rPr lang="cs-CZ" dirty="0" smtClean="0"/>
              <a:t>Dalším významným přístavem je _____________</a:t>
            </a:r>
          </a:p>
        </p:txBody>
      </p:sp>
      <p:pic>
        <p:nvPicPr>
          <p:cNvPr id="19458" name="Picture 2" descr="Soubor:Mapa Polska.PN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2357422" y="3286124"/>
            <a:ext cx="3124200" cy="3362326"/>
          </a:xfrm>
          <a:prstGeom prst="rect">
            <a:avLst/>
          </a:prstGeom>
          <a:noFill/>
        </p:spPr>
      </p:pic>
      <p:sp>
        <p:nvSpPr>
          <p:cNvPr id="5" name="TextovéPole 4"/>
          <p:cNvSpPr txBox="1"/>
          <p:nvPr/>
        </p:nvSpPr>
        <p:spPr>
          <a:xfrm>
            <a:off x="2357422" y="6643710"/>
            <a:ext cx="2286016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000" dirty="0" smtClean="0"/>
              <a:t>Zdroj: www.</a:t>
            </a:r>
            <a:r>
              <a:rPr lang="cs-CZ" sz="1000" dirty="0" err="1" smtClean="0"/>
              <a:t>wikipedia.org</a:t>
            </a:r>
            <a:endParaRPr lang="cs-CZ" sz="1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Polsko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971544"/>
          </a:xfrm>
        </p:spPr>
        <p:txBody>
          <a:bodyPr/>
          <a:lstStyle/>
          <a:p>
            <a:r>
              <a:rPr lang="cs-CZ" dirty="0" smtClean="0"/>
              <a:t>Nerostné  suroviny: ___________________________</a:t>
            </a:r>
          </a:p>
          <a:p>
            <a:r>
              <a:rPr lang="cs-CZ" dirty="0" smtClean="0"/>
              <a:t>Polovina území Polska zaujímají _______________</a:t>
            </a:r>
            <a:endParaRPr lang="cs-CZ" dirty="0"/>
          </a:p>
        </p:txBody>
      </p:sp>
      <p:pic>
        <p:nvPicPr>
          <p:cNvPr id="20482" name="Picture 2" descr="Soubor:Wieliczka salt mine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785786" y="2500306"/>
            <a:ext cx="5993301" cy="4000528"/>
          </a:xfrm>
          <a:prstGeom prst="rect">
            <a:avLst/>
          </a:prstGeom>
          <a:noFill/>
        </p:spPr>
      </p:pic>
      <p:sp>
        <p:nvSpPr>
          <p:cNvPr id="5" name="TextovéPole 4"/>
          <p:cNvSpPr txBox="1"/>
          <p:nvPr/>
        </p:nvSpPr>
        <p:spPr>
          <a:xfrm>
            <a:off x="785786" y="6500834"/>
            <a:ext cx="3929090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000" dirty="0" smtClean="0"/>
              <a:t>Zdroj: www.</a:t>
            </a:r>
            <a:r>
              <a:rPr lang="cs-CZ" sz="1000" dirty="0" err="1" smtClean="0"/>
              <a:t>wikipedia.org</a:t>
            </a:r>
            <a:endParaRPr lang="cs-CZ" sz="10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7072330" y="2643182"/>
            <a:ext cx="135732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Solný důl Wieliczka </a:t>
            </a:r>
            <a:endParaRPr lang="cs-CZ" dirty="0"/>
          </a:p>
        </p:txBody>
      </p:sp>
      <p:cxnSp>
        <p:nvCxnSpPr>
          <p:cNvPr id="9" name="Přímá spojovací šipka 8"/>
          <p:cNvCxnSpPr/>
          <p:nvPr/>
        </p:nvCxnSpPr>
        <p:spPr>
          <a:xfrm rot="10800000" flipV="1">
            <a:off x="5572132" y="3000372"/>
            <a:ext cx="1571636" cy="285752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Polsko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542916"/>
          </a:xfrm>
        </p:spPr>
        <p:txBody>
          <a:bodyPr/>
          <a:lstStyle/>
          <a:p>
            <a:r>
              <a:rPr lang="cs-CZ" b="1" i="1" u="sng" dirty="0" smtClean="0"/>
              <a:t>Turistické cíle Polska: </a:t>
            </a:r>
          </a:p>
          <a:p>
            <a:endParaRPr lang="cs-CZ" b="1" i="1" u="sng" dirty="0"/>
          </a:p>
        </p:txBody>
      </p:sp>
      <p:sp>
        <p:nvSpPr>
          <p:cNvPr id="5" name="TextovéPole 4"/>
          <p:cNvSpPr txBox="1"/>
          <p:nvPr/>
        </p:nvSpPr>
        <p:spPr>
          <a:xfrm>
            <a:off x="1928794" y="2357430"/>
            <a:ext cx="3071834" cy="369331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</a:t>
            </a:r>
            <a:endParaRPr lang="cs-CZ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Zdroj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r>
              <a:rPr lang="cs-CZ" sz="1800" dirty="0" smtClean="0"/>
              <a:t>Chalupa P., Štiková V., Vlastivěda 5 Česká republika součást Evropy, Nová škola, 2004 </a:t>
            </a:r>
          </a:p>
          <a:p>
            <a:endParaRPr lang="cs-CZ" dirty="0" smtClean="0"/>
          </a:p>
          <a:p>
            <a:r>
              <a:rPr lang="cs-CZ" sz="1200" dirty="0">
                <a:hlinkClick r:id="rId2" action="ppaction://hlinkfile" tooltip="User:David Liuzzo"/>
              </a:rPr>
              <a:t>David </a:t>
            </a:r>
            <a:r>
              <a:rPr lang="cs-CZ" sz="1200" dirty="0" err="1">
                <a:hlinkClick r:id="rId2" action="ppaction://hlinkfile" tooltip="User:David Liuzzo"/>
              </a:rPr>
              <a:t>Liuzzo</a:t>
            </a:r>
            <a:r>
              <a:rPr lang="cs-CZ" sz="1200" dirty="0" smtClean="0"/>
              <a:t>, </a:t>
            </a:r>
            <a:r>
              <a:rPr lang="cs-CZ" sz="1200" i="1" dirty="0" smtClean="0"/>
              <a:t>Wikipedia.cz, </a:t>
            </a:r>
            <a:r>
              <a:rPr lang="cs-CZ" sz="1200" dirty="0" smtClean="0"/>
              <a:t>[ online</a:t>
            </a:r>
            <a:r>
              <a:rPr lang="cs-CZ" sz="1200" dirty="0"/>
              <a:t>]. [cit. 25. 1.  2013]. Dostupný na WWW: </a:t>
            </a:r>
            <a:r>
              <a:rPr lang="cs-CZ" sz="1200" dirty="0" smtClean="0">
                <a:hlinkClick r:id="rId3"/>
              </a:rPr>
              <a:t>http://cs.wikipedia.org/wiki/Soubor:EU_location_POL.png</a:t>
            </a:r>
            <a:endParaRPr lang="cs-CZ" sz="1200" dirty="0" smtClean="0"/>
          </a:p>
          <a:p>
            <a:r>
              <a:rPr lang="cs-CZ" sz="1200" dirty="0" smtClean="0"/>
              <a:t>AUTOR NEUVEDEN, </a:t>
            </a:r>
            <a:r>
              <a:rPr lang="cs-CZ" sz="1200" i="1" dirty="0"/>
              <a:t>Wikipedia.cz, </a:t>
            </a:r>
            <a:r>
              <a:rPr lang="cs-CZ" sz="1200" dirty="0"/>
              <a:t>[ online]. [cit. 25. 1.  2013]. Dostupný na WWW</a:t>
            </a:r>
            <a:r>
              <a:rPr lang="cs-CZ" sz="1200" dirty="0" smtClean="0"/>
              <a:t>: </a:t>
            </a:r>
            <a:r>
              <a:rPr lang="cs-CZ" sz="1200" dirty="0" smtClean="0">
                <a:hlinkClick r:id="rId4"/>
              </a:rPr>
              <a:t>http://cs.wikipedia.org/wiki/Soubor:JohannesPaulII.jpg</a:t>
            </a:r>
            <a:endParaRPr lang="cs-CZ" sz="1200" dirty="0" smtClean="0"/>
          </a:p>
          <a:p>
            <a:r>
              <a:rPr lang="cs-CZ" sz="1200" dirty="0" smtClean="0">
                <a:hlinkClick r:id="rId5" tooltip="Category:Marek and Ewa Wojciechowscy"/>
              </a:rPr>
              <a:t>Marek &amp; </a:t>
            </a:r>
            <a:r>
              <a:rPr lang="cs-CZ" sz="1200" dirty="0" err="1" smtClean="0">
                <a:hlinkClick r:id="rId5" tooltip="Category:Marek and Ewa Wojciechowscy"/>
              </a:rPr>
              <a:t>Ewa</a:t>
            </a:r>
            <a:r>
              <a:rPr lang="cs-CZ" sz="1200" dirty="0" smtClean="0">
                <a:hlinkClick r:id="rId5" tooltip="Category:Marek and Ewa Wojciechowscy"/>
              </a:rPr>
              <a:t> </a:t>
            </a:r>
            <a:r>
              <a:rPr lang="cs-CZ" sz="1200" dirty="0" err="1" smtClean="0">
                <a:hlinkClick r:id="rId5" tooltip="Category:Marek and Ewa Wojciechowscy"/>
              </a:rPr>
              <a:t>Wojciechowscy</a:t>
            </a:r>
            <a:r>
              <a:rPr lang="cs-CZ" sz="1200" dirty="0" smtClean="0"/>
              <a:t>, </a:t>
            </a:r>
            <a:r>
              <a:rPr lang="cs-CZ" sz="1200" i="1" dirty="0" err="1" smtClean="0"/>
              <a:t>Wikipedia.cz</a:t>
            </a:r>
            <a:r>
              <a:rPr lang="cs-CZ" sz="1200" i="1" dirty="0"/>
              <a:t>, </a:t>
            </a:r>
            <a:r>
              <a:rPr lang="cs-CZ" sz="1200" dirty="0"/>
              <a:t>[ online]. [cit. 25. 1.  2013]. Dostupný na WWW</a:t>
            </a:r>
            <a:r>
              <a:rPr lang="cs-CZ" sz="1200" dirty="0" smtClean="0"/>
              <a:t>: </a:t>
            </a:r>
            <a:r>
              <a:rPr lang="cs-CZ" sz="1200" dirty="0" smtClean="0">
                <a:hlinkClick r:id="rId6"/>
              </a:rPr>
              <a:t>http://cs.wikipedia.org/wiki/Soubor:Gora_Cisowa_03.jpg</a:t>
            </a:r>
            <a:endParaRPr lang="cs-CZ" sz="1200" dirty="0"/>
          </a:p>
          <a:p>
            <a:r>
              <a:rPr lang="cs-CZ" sz="1200" dirty="0" smtClean="0">
                <a:hlinkClick r:id="rId7" tooltip="User:STS Chvojkovice-Brod (stránka neexistuje)"/>
              </a:rPr>
              <a:t>STS </a:t>
            </a:r>
            <a:r>
              <a:rPr lang="cs-CZ" sz="1200" dirty="0" err="1" smtClean="0">
                <a:hlinkClick r:id="rId7" tooltip="User:STS Chvojkovice-Brod (stránka neexistuje)"/>
              </a:rPr>
              <a:t>Chvojkovice</a:t>
            </a:r>
            <a:r>
              <a:rPr lang="cs-CZ" sz="1200" dirty="0" smtClean="0">
                <a:hlinkClick r:id="rId7" tooltip="User:STS Chvojkovice-Brod (stránka neexistuje)"/>
              </a:rPr>
              <a:t>-Brod</a:t>
            </a:r>
            <a:r>
              <a:rPr lang="cs-CZ" sz="1200" dirty="0" smtClean="0"/>
              <a:t>, </a:t>
            </a:r>
            <a:r>
              <a:rPr lang="cs-CZ" sz="1200" i="1" dirty="0" smtClean="0"/>
              <a:t>Wikipedia.cz</a:t>
            </a:r>
            <a:r>
              <a:rPr lang="cs-CZ" sz="1200" i="1" dirty="0"/>
              <a:t>, </a:t>
            </a:r>
            <a:r>
              <a:rPr lang="cs-CZ" sz="1200" dirty="0"/>
              <a:t>[ online]. [cit. 25. 1.  2013]. Dostupný na </a:t>
            </a:r>
            <a:r>
              <a:rPr lang="cs-CZ" sz="1200" dirty="0" smtClean="0"/>
              <a:t>WWW:</a:t>
            </a:r>
            <a:r>
              <a:rPr lang="cs-CZ" sz="1200" dirty="0"/>
              <a:t> </a:t>
            </a:r>
            <a:r>
              <a:rPr lang="cs-CZ" sz="1200" dirty="0" smtClean="0">
                <a:hlinkClick r:id="rId8"/>
              </a:rPr>
              <a:t>http://cs.wikipedia.org/wiki/Soubor:Mapa_Polska.PNG</a:t>
            </a:r>
            <a:endParaRPr lang="cs-CZ" sz="1200" dirty="0"/>
          </a:p>
          <a:p>
            <a:r>
              <a:rPr lang="cs-CZ" sz="1200" dirty="0" err="1" smtClean="0">
                <a:hlinkClick r:id="rId9" tooltip="pl:Wikipedysta:Cezary p"/>
              </a:rPr>
              <a:t>Cezary</a:t>
            </a:r>
            <a:r>
              <a:rPr lang="cs-CZ" sz="1200" dirty="0" smtClean="0">
                <a:hlinkClick r:id="rId9" tooltip="pl:Wikipedysta:Cezary p"/>
              </a:rPr>
              <a:t> p</a:t>
            </a:r>
            <a:r>
              <a:rPr lang="cs-CZ" sz="1200" dirty="0" smtClean="0"/>
              <a:t>, </a:t>
            </a:r>
            <a:r>
              <a:rPr lang="cs-CZ" sz="1200" i="1" dirty="0" err="1" smtClean="0"/>
              <a:t>Wikipedia.cz</a:t>
            </a:r>
            <a:r>
              <a:rPr lang="cs-CZ" sz="1200" i="1" dirty="0"/>
              <a:t>, </a:t>
            </a:r>
            <a:r>
              <a:rPr lang="cs-CZ" sz="1200" dirty="0"/>
              <a:t>[ online]. [cit. 25. 1.  2013]. Dostupný na </a:t>
            </a:r>
            <a:r>
              <a:rPr lang="cs-CZ" sz="1200" dirty="0" smtClean="0"/>
              <a:t>WWW: </a:t>
            </a:r>
            <a:r>
              <a:rPr lang="cs-CZ" sz="1200" dirty="0" smtClean="0">
                <a:hlinkClick r:id="rId10"/>
              </a:rPr>
              <a:t>http://cs.wikipedia.org/wiki/Soubor:Wieliczka_salt_mine.jpg</a:t>
            </a:r>
            <a:endParaRPr lang="cs-CZ" sz="1200" dirty="0" smtClean="0"/>
          </a:p>
          <a:p>
            <a:endParaRPr lang="cs-CZ" sz="1200" dirty="0"/>
          </a:p>
          <a:p>
            <a:endParaRPr lang="cs-CZ" sz="1200" dirty="0" smtClean="0"/>
          </a:p>
          <a:p>
            <a:endParaRPr lang="cs-CZ" sz="1200" dirty="0" smtClean="0"/>
          </a:p>
        </p:txBody>
      </p:sp>
    </p:spTree>
    <p:extLst>
      <p:ext uri="{BB962C8B-B14F-4D97-AF65-F5344CB8AC3E}">
        <p14:creationId xmlns:p14="http://schemas.microsoft.com/office/powerpoint/2010/main" val="3143745589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rkýř">
  <a:themeElements>
    <a:clrScheme name="Arkýř">
      <a:dk1>
        <a:sysClr val="windowText" lastClr="000000"/>
      </a:dk1>
      <a:lt1>
        <a:sysClr val="window" lastClr="FFFFFF"/>
      </a:lt1>
      <a:dk2>
        <a:srgbClr val="575F6D"/>
      </a:dk2>
      <a:lt2>
        <a:srgbClr val="FFF39D"/>
      </a:lt2>
      <a:accent1>
        <a:srgbClr val="FE8637"/>
      </a:accent1>
      <a:accent2>
        <a:srgbClr val="7598D9"/>
      </a:accent2>
      <a:accent3>
        <a:srgbClr val="B32C16"/>
      </a:accent3>
      <a:accent4>
        <a:srgbClr val="F5CD2D"/>
      </a:accent4>
      <a:accent5>
        <a:srgbClr val="AEBAD5"/>
      </a:accent5>
      <a:accent6>
        <a:srgbClr val="777C84"/>
      </a:accent6>
      <a:hlink>
        <a:srgbClr val="D2611C"/>
      </a:hlink>
      <a:folHlink>
        <a:srgbClr val="3B435B"/>
      </a:folHlink>
    </a:clrScheme>
    <a:fontScheme name="Arkýř">
      <a:majorFont>
        <a:latin typeface="Century Schoolbook"/>
        <a:ea typeface=""/>
        <a:cs typeface=""/>
        <a:font script="Jpan" typeface="ＭＳ Ｐ明朝"/>
        <a:font script="Hang" typeface="휴먼매직체"/>
        <a:font script="Hans" typeface="华文楷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entury Schoolbook"/>
        <a:ea typeface=""/>
        <a:cs typeface=""/>
        <a:font script="Jpan" typeface="ＭＳ Ｐ明朝"/>
        <a:font script="Hang" typeface="휴먼매직체"/>
        <a:font script="Hans" typeface="宋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Arkýř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60000"/>
              </a:schemeClr>
            </a:gs>
            <a:gs pos="30000">
              <a:schemeClr val="phClr">
                <a:tint val="38000"/>
                <a:satMod val="260000"/>
              </a:schemeClr>
            </a:gs>
            <a:gs pos="75000">
              <a:schemeClr val="phClr">
                <a:tint val="55000"/>
                <a:satMod val="255000"/>
              </a:schemeClr>
            </a:gs>
            <a:gs pos="100000">
              <a:schemeClr val="phClr">
                <a:tint val="70000"/>
                <a:satMod val="255000"/>
              </a:schemeClr>
            </a:gs>
          </a:gsLst>
          <a:path path="circle">
            <a:fillToRect l="5000" t="100000" r="120000" b="10000"/>
          </a:path>
        </a:gradFill>
        <a:gradFill rotWithShape="1">
          <a:gsLst>
            <a:gs pos="0">
              <a:schemeClr val="phClr">
                <a:shade val="63000"/>
                <a:satMod val="165000"/>
              </a:schemeClr>
            </a:gs>
            <a:gs pos="30000">
              <a:schemeClr val="phClr">
                <a:shade val="58000"/>
                <a:satMod val="165000"/>
              </a:schemeClr>
            </a:gs>
            <a:gs pos="75000">
              <a:schemeClr val="phClr">
                <a:shade val="30000"/>
                <a:satMod val="175000"/>
              </a:schemeClr>
            </a:gs>
            <a:gs pos="100000">
              <a:schemeClr val="phClr"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</a:fillStyleLst>
      <a:lnStyleLst>
        <a:ln w="12700" cap="flat" cmpd="sng" algn="ctr">
          <a:solidFill>
            <a:schemeClr val="phClr">
              <a:shade val="70000"/>
              <a:satMod val="15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492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0"/>
            </a:lightRig>
          </a:scene3d>
          <a:sp3d>
            <a:bevelT w="47625" h="69850"/>
            <a:contourClr>
              <a:schemeClr val="lt1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58000"/>
                <a:satMod val="125000"/>
              </a:schemeClr>
            </a:gs>
            <a:gs pos="40000">
              <a:schemeClr val="phClr">
                <a:tint val="90000"/>
                <a:shade val="90000"/>
                <a:satMod val="120000"/>
              </a:schemeClr>
            </a:gs>
            <a:gs pos="100000">
              <a:schemeClr val="phClr">
                <a:tint val="5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shade val="80000"/>
              </a:schemeClr>
              <a:schemeClr val="phClr">
                <a:tint val="91000"/>
              </a:schemeClr>
            </a:duotone>
          </a:blip>
          <a:tile tx="0" ty="0" sx="40000" sy="50000" flip="y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Oriel</Template>
  <TotalTime>67</TotalTime>
  <Words>322</Words>
  <Application>Microsoft Office PowerPoint</Application>
  <PresentationFormat>Předvádění na obrazovce (4:3)</PresentationFormat>
  <Paragraphs>45</Paragraphs>
  <Slides>8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Arkýř</vt:lpstr>
      <vt:lpstr>Prezentace aplikace PowerPoint</vt:lpstr>
      <vt:lpstr>Anotace: </vt:lpstr>
      <vt:lpstr>Polsko </vt:lpstr>
      <vt:lpstr>Polsko</vt:lpstr>
      <vt:lpstr>Polsko</vt:lpstr>
      <vt:lpstr>Polsko</vt:lpstr>
      <vt:lpstr>Polsko</vt:lpstr>
      <vt:lpstr>Zdroj</vt:lpstr>
    </vt:vector>
  </TitlesOfParts>
  <Company>doma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DDave</dc:creator>
  <cp:lastModifiedBy>user</cp:lastModifiedBy>
  <cp:revision>6</cp:revision>
  <dcterms:created xsi:type="dcterms:W3CDTF">2013-06-23T15:56:09Z</dcterms:created>
  <dcterms:modified xsi:type="dcterms:W3CDTF">2013-06-25T06:13:48Z</dcterms:modified>
</cp:coreProperties>
</file>