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1.xml" ContentType="application/vnd.openxmlformats-officedocument.drawingml.diagramColors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8"/>
  </p:notesMasterIdLst>
  <p:sldIdLst>
    <p:sldId id="257" r:id="rId2"/>
    <p:sldId id="258" r:id="rId3"/>
    <p:sldId id="259" r:id="rId4"/>
    <p:sldId id="261" r:id="rId5"/>
    <p:sldId id="262" r:id="rId6"/>
    <p:sldId id="260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11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AAD5A11-3EBC-47AE-AB1C-4F1B938732A7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FFA013E9-5C5D-404D-8688-08171EA7A387}">
      <dgm:prSet phldrT="[Text]" custT="1"/>
      <dgm:spPr/>
      <dgm:t>
        <a:bodyPr/>
        <a:lstStyle/>
        <a:p>
          <a:pPr algn="l"/>
          <a:r>
            <a:rPr lang="cs-CZ" sz="1200" dirty="0" smtClean="0"/>
            <a:t>NÁZEV ŠKOLY: Základní škola a Mateřská škola Nedvědice, okres Brno – venkov, příspěvková organizace </a:t>
          </a:r>
          <a:endParaRPr lang="cs-CZ" sz="1200" dirty="0"/>
        </a:p>
      </dgm:t>
    </dgm:pt>
    <dgm:pt modelId="{21AEB457-3378-4229-AB40-4E994A8F4ECE}" type="sibTrans" cxnId="{518099A6-7684-423A-A846-BA4BAD340A92}">
      <dgm:prSet/>
      <dgm:spPr/>
      <dgm:t>
        <a:bodyPr/>
        <a:lstStyle/>
        <a:p>
          <a:endParaRPr lang="cs-CZ"/>
        </a:p>
      </dgm:t>
    </dgm:pt>
    <dgm:pt modelId="{1B7DEDFA-99C9-4AB3-BF71-AAD457E2A0F0}" type="parTrans" cxnId="{518099A6-7684-423A-A846-BA4BAD340A92}">
      <dgm:prSet/>
      <dgm:spPr/>
      <dgm:t>
        <a:bodyPr/>
        <a:lstStyle/>
        <a:p>
          <a:endParaRPr lang="cs-CZ"/>
        </a:p>
      </dgm:t>
    </dgm:pt>
    <dgm:pt modelId="{A4836DAF-3E6B-4198-A089-B3C0D0384F2B}">
      <dgm:prSet phldrT="[Text]" custT="1"/>
      <dgm:spPr/>
      <dgm:t>
        <a:bodyPr/>
        <a:lstStyle/>
        <a:p>
          <a:pPr algn="l"/>
          <a:r>
            <a:rPr lang="cs-CZ" sz="1200" dirty="0" smtClean="0"/>
            <a:t>AUTOR: Mgr. Ladislava Kobzová </a:t>
          </a:r>
          <a:endParaRPr lang="cs-CZ" sz="1200" dirty="0"/>
        </a:p>
      </dgm:t>
    </dgm:pt>
    <dgm:pt modelId="{25349BB8-8767-4DFD-A7A6-CAA0F89787D4}" type="parTrans" cxnId="{07F8B321-4601-47F8-9FC7-9285D49D4F39}">
      <dgm:prSet/>
      <dgm:spPr/>
      <dgm:t>
        <a:bodyPr/>
        <a:lstStyle/>
        <a:p>
          <a:endParaRPr lang="cs-CZ"/>
        </a:p>
      </dgm:t>
    </dgm:pt>
    <dgm:pt modelId="{BBC1BC97-A9EC-4C3D-ADAF-532BBD85B7D8}" type="sibTrans" cxnId="{07F8B321-4601-47F8-9FC7-9285D49D4F39}">
      <dgm:prSet/>
      <dgm:spPr/>
      <dgm:t>
        <a:bodyPr/>
        <a:lstStyle/>
        <a:p>
          <a:endParaRPr lang="cs-CZ"/>
        </a:p>
      </dgm:t>
    </dgm:pt>
    <dgm:pt modelId="{1D895EAB-76A7-41C6-9C6C-7D303AD4C23C}">
      <dgm:prSet phldrT="[Text]" custT="1"/>
      <dgm:spPr/>
      <dgm:t>
        <a:bodyPr/>
        <a:lstStyle/>
        <a:p>
          <a:pPr algn="l"/>
          <a:r>
            <a:rPr lang="cs-CZ" sz="1200" dirty="0" smtClean="0"/>
            <a:t>NÁZEV:  </a:t>
          </a:r>
          <a:r>
            <a:rPr lang="cs-CZ" sz="1200" baseline="0" dirty="0" smtClean="0"/>
            <a:t>VY_32_INOVACE_23_10_20  Německo</a:t>
          </a:r>
          <a:endParaRPr lang="cs-CZ" sz="1200" dirty="0"/>
        </a:p>
      </dgm:t>
    </dgm:pt>
    <dgm:pt modelId="{87FE4BC2-61B7-471C-8B78-5D86641E63A8}" type="parTrans" cxnId="{B2C82355-7050-49C5-8F88-162BEDA66003}">
      <dgm:prSet/>
      <dgm:spPr/>
      <dgm:t>
        <a:bodyPr/>
        <a:lstStyle/>
        <a:p>
          <a:endParaRPr lang="cs-CZ"/>
        </a:p>
      </dgm:t>
    </dgm:pt>
    <dgm:pt modelId="{C4D425EA-0E87-49C8-84AC-AC71AFF482DE}" type="sibTrans" cxnId="{B2C82355-7050-49C5-8F88-162BEDA66003}">
      <dgm:prSet/>
      <dgm:spPr/>
      <dgm:t>
        <a:bodyPr/>
        <a:lstStyle/>
        <a:p>
          <a:endParaRPr lang="cs-CZ"/>
        </a:p>
      </dgm:t>
    </dgm:pt>
    <dgm:pt modelId="{ABD4D77B-BA54-4DFB-A762-4C734220F9AA}">
      <dgm:prSet phldrT="[Text]" custT="1"/>
      <dgm:spPr/>
      <dgm:t>
        <a:bodyPr/>
        <a:lstStyle/>
        <a:p>
          <a:pPr algn="l"/>
          <a:r>
            <a:rPr lang="cs-CZ" sz="1200" dirty="0" smtClean="0"/>
            <a:t>ČÍSLO PROJEKTU: 2674/21/7.1.4/2011  </a:t>
          </a:r>
          <a:endParaRPr lang="cs-CZ" sz="1200" dirty="0"/>
        </a:p>
      </dgm:t>
    </dgm:pt>
    <dgm:pt modelId="{820AB950-D65D-44AA-960C-BF27BDEDE2CC}" type="sibTrans" cxnId="{4D19ECE5-F235-4617-A551-7E73DEE1DBCB}">
      <dgm:prSet/>
      <dgm:spPr/>
      <dgm:t>
        <a:bodyPr/>
        <a:lstStyle/>
        <a:p>
          <a:endParaRPr lang="cs-CZ"/>
        </a:p>
      </dgm:t>
    </dgm:pt>
    <dgm:pt modelId="{B23C100F-6F07-4054-865D-A83554B9640D}" type="parTrans" cxnId="{4D19ECE5-F235-4617-A551-7E73DEE1DBCB}">
      <dgm:prSet/>
      <dgm:spPr/>
      <dgm:t>
        <a:bodyPr/>
        <a:lstStyle/>
        <a:p>
          <a:endParaRPr lang="cs-CZ"/>
        </a:p>
      </dgm:t>
    </dgm:pt>
    <dgm:pt modelId="{D9242A4C-F33A-42E2-BFA4-EC80805DCD32}">
      <dgm:prSet phldrT="[Text]" custT="1"/>
      <dgm:spPr/>
      <dgm:t>
        <a:bodyPr/>
        <a:lstStyle/>
        <a:p>
          <a:pPr algn="l"/>
          <a:r>
            <a:rPr lang="cs-CZ" sz="1200" dirty="0" smtClean="0"/>
            <a:t>TÉMA</a:t>
          </a:r>
          <a:r>
            <a:rPr lang="cs-CZ" sz="1000" dirty="0" smtClean="0"/>
            <a:t>:  </a:t>
          </a:r>
          <a:r>
            <a:rPr lang="cs-CZ" sz="1200" dirty="0" smtClean="0"/>
            <a:t>Česká republika jako součást Evropy </a:t>
          </a:r>
          <a:endParaRPr lang="cs-CZ" sz="1200" dirty="0"/>
        </a:p>
      </dgm:t>
    </dgm:pt>
    <dgm:pt modelId="{A72F31FF-F91E-4CC5-B39B-84CB78F86E6F}" type="sibTrans" cxnId="{FD86FBFE-660C-4329-9810-D4C37BBE3277}">
      <dgm:prSet/>
      <dgm:spPr/>
      <dgm:t>
        <a:bodyPr/>
        <a:lstStyle/>
        <a:p>
          <a:endParaRPr lang="cs-CZ"/>
        </a:p>
      </dgm:t>
    </dgm:pt>
    <dgm:pt modelId="{5519F7B6-B010-4CFE-B121-A5CCD896A478}" type="parTrans" cxnId="{FD86FBFE-660C-4329-9810-D4C37BBE3277}">
      <dgm:prSet/>
      <dgm:spPr/>
      <dgm:t>
        <a:bodyPr/>
        <a:lstStyle/>
        <a:p>
          <a:endParaRPr lang="cs-CZ"/>
        </a:p>
      </dgm:t>
    </dgm:pt>
    <dgm:pt modelId="{2D933DCE-BBEA-46A5-98BC-CA41A7DBB761}" type="pres">
      <dgm:prSet presAssocID="{DAAD5A11-3EBC-47AE-AB1C-4F1B938732A7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D3A73299-62A4-4767-8E25-C16133A0B902}" type="pres">
      <dgm:prSet presAssocID="{FFA013E9-5C5D-404D-8688-08171EA7A387}" presName="circle1" presStyleLbl="node1" presStyleIdx="0" presStyleCnt="5"/>
      <dgm:spPr/>
    </dgm:pt>
    <dgm:pt modelId="{EE30B2AF-DDC9-42DB-9092-5595C6257A57}" type="pres">
      <dgm:prSet presAssocID="{FFA013E9-5C5D-404D-8688-08171EA7A387}" presName="space" presStyleCnt="0"/>
      <dgm:spPr/>
    </dgm:pt>
    <dgm:pt modelId="{E1DA18CB-4B0A-4D0C-9459-15C4B327891F}" type="pres">
      <dgm:prSet presAssocID="{FFA013E9-5C5D-404D-8688-08171EA7A387}" presName="rect1" presStyleLbl="alignAcc1" presStyleIdx="0" presStyleCnt="5"/>
      <dgm:spPr/>
      <dgm:t>
        <a:bodyPr/>
        <a:lstStyle/>
        <a:p>
          <a:endParaRPr lang="cs-CZ"/>
        </a:p>
      </dgm:t>
    </dgm:pt>
    <dgm:pt modelId="{29996EEB-8589-4AED-9C98-E2204A026234}" type="pres">
      <dgm:prSet presAssocID="{A4836DAF-3E6B-4198-A089-B3C0D0384F2B}" presName="vertSpace2" presStyleLbl="node1" presStyleIdx="0" presStyleCnt="5"/>
      <dgm:spPr/>
    </dgm:pt>
    <dgm:pt modelId="{056AE7B2-579D-40D1-A57C-4E33BFED76BE}" type="pres">
      <dgm:prSet presAssocID="{A4836DAF-3E6B-4198-A089-B3C0D0384F2B}" presName="circle2" presStyleLbl="node1" presStyleIdx="1" presStyleCnt="5"/>
      <dgm:spPr/>
    </dgm:pt>
    <dgm:pt modelId="{4F0AD45D-7E6A-4C4A-90DF-90E27C4B175D}" type="pres">
      <dgm:prSet presAssocID="{A4836DAF-3E6B-4198-A089-B3C0D0384F2B}" presName="rect2" presStyleLbl="alignAcc1" presStyleIdx="1" presStyleCnt="5"/>
      <dgm:spPr/>
      <dgm:t>
        <a:bodyPr/>
        <a:lstStyle/>
        <a:p>
          <a:endParaRPr lang="cs-CZ"/>
        </a:p>
      </dgm:t>
    </dgm:pt>
    <dgm:pt modelId="{1804A346-BBD3-438B-AE0F-7BEBB1E2AF96}" type="pres">
      <dgm:prSet presAssocID="{1D895EAB-76A7-41C6-9C6C-7D303AD4C23C}" presName="vertSpace3" presStyleLbl="node1" presStyleIdx="1" presStyleCnt="5"/>
      <dgm:spPr/>
    </dgm:pt>
    <dgm:pt modelId="{60CB9877-708D-4C64-AA73-CFD3F3076BC2}" type="pres">
      <dgm:prSet presAssocID="{1D895EAB-76A7-41C6-9C6C-7D303AD4C23C}" presName="circle3" presStyleLbl="node1" presStyleIdx="2" presStyleCnt="5"/>
      <dgm:spPr/>
    </dgm:pt>
    <dgm:pt modelId="{347D85BD-7382-4413-9298-D06CC996458A}" type="pres">
      <dgm:prSet presAssocID="{1D895EAB-76A7-41C6-9C6C-7D303AD4C23C}" presName="rect3" presStyleLbl="alignAcc1" presStyleIdx="2" presStyleCnt="5"/>
      <dgm:spPr/>
      <dgm:t>
        <a:bodyPr/>
        <a:lstStyle/>
        <a:p>
          <a:endParaRPr lang="cs-CZ"/>
        </a:p>
      </dgm:t>
    </dgm:pt>
    <dgm:pt modelId="{C4DD5B9C-4D9E-449D-A063-107A759DF3D1}" type="pres">
      <dgm:prSet presAssocID="{D9242A4C-F33A-42E2-BFA4-EC80805DCD32}" presName="vertSpace4" presStyleLbl="node1" presStyleIdx="2" presStyleCnt="5"/>
      <dgm:spPr/>
    </dgm:pt>
    <dgm:pt modelId="{CD515E15-5457-47F2-8109-A2A59D66C930}" type="pres">
      <dgm:prSet presAssocID="{D9242A4C-F33A-42E2-BFA4-EC80805DCD32}" presName="circle4" presStyleLbl="node1" presStyleIdx="3" presStyleCnt="5"/>
      <dgm:spPr/>
    </dgm:pt>
    <dgm:pt modelId="{7DDB6D97-C311-42E1-B77C-B194BAE75773}" type="pres">
      <dgm:prSet presAssocID="{D9242A4C-F33A-42E2-BFA4-EC80805DCD32}" presName="rect4" presStyleLbl="alignAcc1" presStyleIdx="3" presStyleCnt="5" custLinFactNeighborX="-33" custLinFactNeighborY="-4247"/>
      <dgm:spPr/>
      <dgm:t>
        <a:bodyPr/>
        <a:lstStyle/>
        <a:p>
          <a:endParaRPr lang="cs-CZ"/>
        </a:p>
      </dgm:t>
    </dgm:pt>
    <dgm:pt modelId="{DE2B4424-17B1-4404-A13F-04051C43B79D}" type="pres">
      <dgm:prSet presAssocID="{ABD4D77B-BA54-4DFB-A762-4C734220F9AA}" presName="vertSpace5" presStyleLbl="node1" presStyleIdx="3" presStyleCnt="5"/>
      <dgm:spPr/>
    </dgm:pt>
    <dgm:pt modelId="{555607BD-8A1D-4EBB-825A-8C74A1FB0FFC}" type="pres">
      <dgm:prSet presAssocID="{ABD4D77B-BA54-4DFB-A762-4C734220F9AA}" presName="circle5" presStyleLbl="node1" presStyleIdx="4" presStyleCnt="5"/>
      <dgm:spPr/>
    </dgm:pt>
    <dgm:pt modelId="{AAB7E4A6-9D01-402C-9D7A-6D30767F0B58}" type="pres">
      <dgm:prSet presAssocID="{ABD4D77B-BA54-4DFB-A762-4C734220F9AA}" presName="rect5" presStyleLbl="alignAcc1" presStyleIdx="4" presStyleCnt="5" custLinFactNeighborX="-244" custLinFactNeighborY="-970"/>
      <dgm:spPr/>
      <dgm:t>
        <a:bodyPr/>
        <a:lstStyle/>
        <a:p>
          <a:endParaRPr lang="cs-CZ"/>
        </a:p>
      </dgm:t>
    </dgm:pt>
    <dgm:pt modelId="{359A210A-E8C9-4FD6-9BC7-434F4455A6B5}" type="pres">
      <dgm:prSet presAssocID="{FFA013E9-5C5D-404D-8688-08171EA7A387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6B74B1E-3C18-4C06-BA03-CB2EB266F8FF}" type="pres">
      <dgm:prSet presAssocID="{A4836DAF-3E6B-4198-A089-B3C0D0384F2B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4413E88-B296-45A5-9057-6B5765B63A8F}" type="pres">
      <dgm:prSet presAssocID="{1D895EAB-76A7-41C6-9C6C-7D303AD4C23C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434D34-FA65-40B0-A4CE-3A1E2B14A215}" type="pres">
      <dgm:prSet presAssocID="{D9242A4C-F33A-42E2-BFA4-EC80805DCD32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6703DA5-6D74-4C8B-9C82-31DC93531BC2}" type="pres">
      <dgm:prSet presAssocID="{ABD4D77B-BA54-4DFB-A762-4C734220F9AA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2BAD1DD5-F951-40F3-A522-160870643770}" type="presOf" srcId="{1D895EAB-76A7-41C6-9C6C-7D303AD4C23C}" destId="{347D85BD-7382-4413-9298-D06CC996458A}" srcOrd="0" destOrd="0" presId="urn:microsoft.com/office/officeart/2005/8/layout/target3"/>
    <dgm:cxn modelId="{07F8B321-4601-47F8-9FC7-9285D49D4F39}" srcId="{DAAD5A11-3EBC-47AE-AB1C-4F1B938732A7}" destId="{A4836DAF-3E6B-4198-A089-B3C0D0384F2B}" srcOrd="1" destOrd="0" parTransId="{25349BB8-8767-4DFD-A7A6-CAA0F89787D4}" sibTransId="{BBC1BC97-A9EC-4C3D-ADAF-532BBD85B7D8}"/>
    <dgm:cxn modelId="{AA0CBD10-DFA8-4CCD-A91C-0320A15DEBCA}" type="presOf" srcId="{A4836DAF-3E6B-4198-A089-B3C0D0384F2B}" destId="{36B74B1E-3C18-4C06-BA03-CB2EB266F8FF}" srcOrd="1" destOrd="0" presId="urn:microsoft.com/office/officeart/2005/8/layout/target3"/>
    <dgm:cxn modelId="{43814991-FA6C-4457-B674-2B22B9CD4AA5}" type="presOf" srcId="{A4836DAF-3E6B-4198-A089-B3C0D0384F2B}" destId="{4F0AD45D-7E6A-4C4A-90DF-90E27C4B175D}" srcOrd="0" destOrd="0" presId="urn:microsoft.com/office/officeart/2005/8/layout/target3"/>
    <dgm:cxn modelId="{518099A6-7684-423A-A846-BA4BAD340A92}" srcId="{DAAD5A11-3EBC-47AE-AB1C-4F1B938732A7}" destId="{FFA013E9-5C5D-404D-8688-08171EA7A387}" srcOrd="0" destOrd="0" parTransId="{1B7DEDFA-99C9-4AB3-BF71-AAD457E2A0F0}" sibTransId="{21AEB457-3378-4229-AB40-4E994A8F4ECE}"/>
    <dgm:cxn modelId="{2F28F3CD-7FFF-4489-92D9-ACCECA72495B}" type="presOf" srcId="{DAAD5A11-3EBC-47AE-AB1C-4F1B938732A7}" destId="{2D933DCE-BBEA-46A5-98BC-CA41A7DBB761}" srcOrd="0" destOrd="0" presId="urn:microsoft.com/office/officeart/2005/8/layout/target3"/>
    <dgm:cxn modelId="{4D19ECE5-F235-4617-A551-7E73DEE1DBCB}" srcId="{DAAD5A11-3EBC-47AE-AB1C-4F1B938732A7}" destId="{ABD4D77B-BA54-4DFB-A762-4C734220F9AA}" srcOrd="4" destOrd="0" parTransId="{B23C100F-6F07-4054-865D-A83554B9640D}" sibTransId="{820AB950-D65D-44AA-960C-BF27BDEDE2CC}"/>
    <dgm:cxn modelId="{CA33C6C0-C92D-4CF7-B70D-3DAC08022359}" type="presOf" srcId="{FFA013E9-5C5D-404D-8688-08171EA7A387}" destId="{E1DA18CB-4B0A-4D0C-9459-15C4B327891F}" srcOrd="0" destOrd="0" presId="urn:microsoft.com/office/officeart/2005/8/layout/target3"/>
    <dgm:cxn modelId="{A7ADFE34-AEAD-4E4E-B6DD-872D992E9270}" type="presOf" srcId="{FFA013E9-5C5D-404D-8688-08171EA7A387}" destId="{359A210A-E8C9-4FD6-9BC7-434F4455A6B5}" srcOrd="1" destOrd="0" presId="urn:microsoft.com/office/officeart/2005/8/layout/target3"/>
    <dgm:cxn modelId="{B0C6BB57-E9B0-49F1-8648-917682C1700A}" type="presOf" srcId="{1D895EAB-76A7-41C6-9C6C-7D303AD4C23C}" destId="{94413E88-B296-45A5-9057-6B5765B63A8F}" srcOrd="1" destOrd="0" presId="urn:microsoft.com/office/officeart/2005/8/layout/target3"/>
    <dgm:cxn modelId="{8E0C6844-AC75-4806-A660-954DF431BC65}" type="presOf" srcId="{D9242A4C-F33A-42E2-BFA4-EC80805DCD32}" destId="{5A434D34-FA65-40B0-A4CE-3A1E2B14A215}" srcOrd="1" destOrd="0" presId="urn:microsoft.com/office/officeart/2005/8/layout/target3"/>
    <dgm:cxn modelId="{33F985A8-70E5-4550-8976-22D756E2FD30}" type="presOf" srcId="{D9242A4C-F33A-42E2-BFA4-EC80805DCD32}" destId="{7DDB6D97-C311-42E1-B77C-B194BAE75773}" srcOrd="0" destOrd="0" presId="urn:microsoft.com/office/officeart/2005/8/layout/target3"/>
    <dgm:cxn modelId="{238D8CD2-064F-4218-B0D5-6A587AE35583}" type="presOf" srcId="{ABD4D77B-BA54-4DFB-A762-4C734220F9AA}" destId="{AAB7E4A6-9D01-402C-9D7A-6D30767F0B58}" srcOrd="0" destOrd="0" presId="urn:microsoft.com/office/officeart/2005/8/layout/target3"/>
    <dgm:cxn modelId="{B2C82355-7050-49C5-8F88-162BEDA66003}" srcId="{DAAD5A11-3EBC-47AE-AB1C-4F1B938732A7}" destId="{1D895EAB-76A7-41C6-9C6C-7D303AD4C23C}" srcOrd="2" destOrd="0" parTransId="{87FE4BC2-61B7-471C-8B78-5D86641E63A8}" sibTransId="{C4D425EA-0E87-49C8-84AC-AC71AFF482DE}"/>
    <dgm:cxn modelId="{C20D23F4-F6BC-45A9-B65B-51F0090EB182}" type="presOf" srcId="{ABD4D77B-BA54-4DFB-A762-4C734220F9AA}" destId="{A6703DA5-6D74-4C8B-9C82-31DC93531BC2}" srcOrd="1" destOrd="0" presId="urn:microsoft.com/office/officeart/2005/8/layout/target3"/>
    <dgm:cxn modelId="{FD86FBFE-660C-4329-9810-D4C37BBE3277}" srcId="{DAAD5A11-3EBC-47AE-AB1C-4F1B938732A7}" destId="{D9242A4C-F33A-42E2-BFA4-EC80805DCD32}" srcOrd="3" destOrd="0" parTransId="{5519F7B6-B010-4CFE-B121-A5CCD896A478}" sibTransId="{A72F31FF-F91E-4CC5-B39B-84CB78F86E6F}"/>
    <dgm:cxn modelId="{FA277B36-F83B-40AA-90DA-935EF80CDE68}" type="presParOf" srcId="{2D933DCE-BBEA-46A5-98BC-CA41A7DBB761}" destId="{D3A73299-62A4-4767-8E25-C16133A0B902}" srcOrd="0" destOrd="0" presId="urn:microsoft.com/office/officeart/2005/8/layout/target3"/>
    <dgm:cxn modelId="{4E41535A-E7FF-4241-B1CC-4EC4DB381E76}" type="presParOf" srcId="{2D933DCE-BBEA-46A5-98BC-CA41A7DBB761}" destId="{EE30B2AF-DDC9-42DB-9092-5595C6257A57}" srcOrd="1" destOrd="0" presId="urn:microsoft.com/office/officeart/2005/8/layout/target3"/>
    <dgm:cxn modelId="{619B94C9-DD8C-46FB-BC4B-BA6350006EB7}" type="presParOf" srcId="{2D933DCE-BBEA-46A5-98BC-CA41A7DBB761}" destId="{E1DA18CB-4B0A-4D0C-9459-15C4B327891F}" srcOrd="2" destOrd="0" presId="urn:microsoft.com/office/officeart/2005/8/layout/target3"/>
    <dgm:cxn modelId="{AFC0945D-D62B-41CE-ADFE-1663D4E997CB}" type="presParOf" srcId="{2D933DCE-BBEA-46A5-98BC-CA41A7DBB761}" destId="{29996EEB-8589-4AED-9C98-E2204A026234}" srcOrd="3" destOrd="0" presId="urn:microsoft.com/office/officeart/2005/8/layout/target3"/>
    <dgm:cxn modelId="{E7FF040E-C130-4CD5-806D-59B36A0560FD}" type="presParOf" srcId="{2D933DCE-BBEA-46A5-98BC-CA41A7DBB761}" destId="{056AE7B2-579D-40D1-A57C-4E33BFED76BE}" srcOrd="4" destOrd="0" presId="urn:microsoft.com/office/officeart/2005/8/layout/target3"/>
    <dgm:cxn modelId="{49067666-FB17-4428-8CF1-34D9601CFAA1}" type="presParOf" srcId="{2D933DCE-BBEA-46A5-98BC-CA41A7DBB761}" destId="{4F0AD45D-7E6A-4C4A-90DF-90E27C4B175D}" srcOrd="5" destOrd="0" presId="urn:microsoft.com/office/officeart/2005/8/layout/target3"/>
    <dgm:cxn modelId="{455C6015-E9F0-4C23-A247-5677CCF93DE1}" type="presParOf" srcId="{2D933DCE-BBEA-46A5-98BC-CA41A7DBB761}" destId="{1804A346-BBD3-438B-AE0F-7BEBB1E2AF96}" srcOrd="6" destOrd="0" presId="urn:microsoft.com/office/officeart/2005/8/layout/target3"/>
    <dgm:cxn modelId="{572BA4C4-E5A0-4262-AFC6-E75E71F2BC20}" type="presParOf" srcId="{2D933DCE-BBEA-46A5-98BC-CA41A7DBB761}" destId="{60CB9877-708D-4C64-AA73-CFD3F3076BC2}" srcOrd="7" destOrd="0" presId="urn:microsoft.com/office/officeart/2005/8/layout/target3"/>
    <dgm:cxn modelId="{9DC07390-8251-4AF1-A826-DFB79D8D3FC2}" type="presParOf" srcId="{2D933DCE-BBEA-46A5-98BC-CA41A7DBB761}" destId="{347D85BD-7382-4413-9298-D06CC996458A}" srcOrd="8" destOrd="0" presId="urn:microsoft.com/office/officeart/2005/8/layout/target3"/>
    <dgm:cxn modelId="{94EFC411-11E3-49C6-882C-4D294CA51D63}" type="presParOf" srcId="{2D933DCE-BBEA-46A5-98BC-CA41A7DBB761}" destId="{C4DD5B9C-4D9E-449D-A063-107A759DF3D1}" srcOrd="9" destOrd="0" presId="urn:microsoft.com/office/officeart/2005/8/layout/target3"/>
    <dgm:cxn modelId="{82CB0E00-1E10-41C7-A5ED-8F39880CAF17}" type="presParOf" srcId="{2D933DCE-BBEA-46A5-98BC-CA41A7DBB761}" destId="{CD515E15-5457-47F2-8109-A2A59D66C930}" srcOrd="10" destOrd="0" presId="urn:microsoft.com/office/officeart/2005/8/layout/target3"/>
    <dgm:cxn modelId="{707242DB-B754-4E5E-A750-AE2B0A912071}" type="presParOf" srcId="{2D933DCE-BBEA-46A5-98BC-CA41A7DBB761}" destId="{7DDB6D97-C311-42E1-B77C-B194BAE75773}" srcOrd="11" destOrd="0" presId="urn:microsoft.com/office/officeart/2005/8/layout/target3"/>
    <dgm:cxn modelId="{5D65D971-21CC-43D8-8686-67610A9F632D}" type="presParOf" srcId="{2D933DCE-BBEA-46A5-98BC-CA41A7DBB761}" destId="{DE2B4424-17B1-4404-A13F-04051C43B79D}" srcOrd="12" destOrd="0" presId="urn:microsoft.com/office/officeart/2005/8/layout/target3"/>
    <dgm:cxn modelId="{86EA2927-D672-4B80-8F4B-1E939263AF98}" type="presParOf" srcId="{2D933DCE-BBEA-46A5-98BC-CA41A7DBB761}" destId="{555607BD-8A1D-4EBB-825A-8C74A1FB0FFC}" srcOrd="13" destOrd="0" presId="urn:microsoft.com/office/officeart/2005/8/layout/target3"/>
    <dgm:cxn modelId="{A2E43B59-2203-4E7C-98C7-0455D74D5343}" type="presParOf" srcId="{2D933DCE-BBEA-46A5-98BC-CA41A7DBB761}" destId="{AAB7E4A6-9D01-402C-9D7A-6D30767F0B58}" srcOrd="14" destOrd="0" presId="urn:microsoft.com/office/officeart/2005/8/layout/target3"/>
    <dgm:cxn modelId="{00D85ABE-7A4B-47B4-AD53-93115796EAB5}" type="presParOf" srcId="{2D933DCE-BBEA-46A5-98BC-CA41A7DBB761}" destId="{359A210A-E8C9-4FD6-9BC7-434F4455A6B5}" srcOrd="15" destOrd="0" presId="urn:microsoft.com/office/officeart/2005/8/layout/target3"/>
    <dgm:cxn modelId="{76DBDB55-A5A5-41F9-9503-2B2DE0439918}" type="presParOf" srcId="{2D933DCE-BBEA-46A5-98BC-CA41A7DBB761}" destId="{36B74B1E-3C18-4C06-BA03-CB2EB266F8FF}" srcOrd="16" destOrd="0" presId="urn:microsoft.com/office/officeart/2005/8/layout/target3"/>
    <dgm:cxn modelId="{A3F44C86-F887-44CF-B404-13237E0CAA7C}" type="presParOf" srcId="{2D933DCE-BBEA-46A5-98BC-CA41A7DBB761}" destId="{94413E88-B296-45A5-9057-6B5765B63A8F}" srcOrd="17" destOrd="0" presId="urn:microsoft.com/office/officeart/2005/8/layout/target3"/>
    <dgm:cxn modelId="{0A6664F0-0E16-4277-BE33-9B245A1DE9F7}" type="presParOf" srcId="{2D933DCE-BBEA-46A5-98BC-CA41A7DBB761}" destId="{5A434D34-FA65-40B0-A4CE-3A1E2B14A215}" srcOrd="18" destOrd="0" presId="urn:microsoft.com/office/officeart/2005/8/layout/target3"/>
    <dgm:cxn modelId="{894D4CC3-DEAE-4ED1-B683-8B337B905168}" type="presParOf" srcId="{2D933DCE-BBEA-46A5-98BC-CA41A7DBB761}" destId="{A6703DA5-6D74-4C8B-9C82-31DC93531BC2}" srcOrd="19" destOrd="0" presId="urn:microsoft.com/office/officeart/2005/8/layout/target3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BEEE043-C57F-45D6-85FF-0294BF8BE164}" type="datetimeFigureOut">
              <a:rPr lang="cs-CZ" smtClean="0"/>
              <a:t>23.6.2013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E530EAB-8BC5-42B3-B23A-F5CE4472BC2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Styl výše uvedené tabulky pro doplnění informací k materiálu si můžete zvolit sami. Důležité je dodržet náležitosti v ní uvedené.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EF3795-EFB7-4C9C-A14D-33E323938D8D}" type="slidenum">
              <a:rPr lang="cs-CZ" smtClean="0">
                <a:solidFill>
                  <a:prstClr val="black"/>
                </a:solidFill>
              </a:rPr>
              <a:pPr/>
              <a:t>1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789946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5FD361A7-3985-430F-9BBC-2CB3183DF8E9}" type="datetimeFigureOut">
              <a:rPr lang="cs-CZ" smtClean="0"/>
              <a:t>23.6.2013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ovací čára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ovací čára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Elipsa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Elipsa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Elipsa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B82FE044-CB71-4D0D-BFBA-60E5B98C2A5C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FD361A7-3985-430F-9BBC-2CB3183DF8E9}" type="datetimeFigureOut">
              <a:rPr lang="cs-CZ" smtClean="0"/>
              <a:t>23.6.2013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B82FE044-CB71-4D0D-BFBA-60E5B98C2A5C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5FD361A7-3985-430F-9BBC-2CB3183DF8E9}" type="datetimeFigureOut">
              <a:rPr lang="cs-CZ" smtClean="0"/>
              <a:t>23.6.2013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ovací čára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ovací čára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Elipsa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Elipsa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Elipsa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ovací čára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B82FE044-CB71-4D0D-BFBA-60E5B98C2A5C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361A7-3985-430F-9BBC-2CB3183DF8E9}" type="datetimeFigureOut">
              <a:rPr lang="cs-CZ" smtClean="0"/>
              <a:t>23.6.2013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FE044-CB71-4D0D-BFBA-60E5B98C2A5C}" type="slidenum">
              <a:rPr lang="cs-CZ" smtClean="0"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361A7-3985-430F-9BBC-2CB3183DF8E9}" type="datetimeFigureOut">
              <a:rPr lang="cs-CZ" smtClean="0"/>
              <a:t>23.6.2013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FE044-CB71-4D0D-BFBA-60E5B98C2A5C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FD361A7-3985-430F-9BBC-2CB3183DF8E9}" type="datetimeFigureOut">
              <a:rPr lang="cs-CZ" smtClean="0"/>
              <a:t>23.6.2013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82FE044-CB71-4D0D-BFBA-60E5B98C2A5C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361A7-3985-430F-9BBC-2CB3183DF8E9}" type="datetimeFigureOut">
              <a:rPr lang="cs-CZ" smtClean="0"/>
              <a:t>23.6.2013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FE044-CB71-4D0D-BFBA-60E5B98C2A5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FD361A7-3985-430F-9BBC-2CB3183DF8E9}" type="datetimeFigureOut">
              <a:rPr lang="cs-CZ" smtClean="0"/>
              <a:t>23.6.2013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B82FE044-CB71-4D0D-BFBA-60E5B98C2A5C}" type="slidenum">
              <a:rPr lang="cs-CZ" smtClean="0"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ovací čára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FD361A7-3985-430F-9BBC-2CB3183DF8E9}" type="datetimeFigureOut">
              <a:rPr lang="cs-CZ" smtClean="0"/>
              <a:t>23.6.2013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82FE044-CB71-4D0D-BFBA-60E5B98C2A5C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361A7-3985-430F-9BBC-2CB3183DF8E9}" type="datetimeFigureOut">
              <a:rPr lang="cs-CZ" smtClean="0"/>
              <a:t>23.6.2013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FE044-CB71-4D0D-BFBA-60E5B98C2A5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361A7-3985-430F-9BBC-2CB3183DF8E9}" type="datetimeFigureOut">
              <a:rPr lang="cs-CZ" smtClean="0"/>
              <a:t>23.6.2013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FE044-CB71-4D0D-BFBA-60E5B98C2A5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5FD361A7-3985-430F-9BBC-2CB3183DF8E9}" type="datetimeFigureOut">
              <a:rPr lang="cs-CZ" smtClean="0"/>
              <a:t>23.6.2013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B82FE044-CB71-4D0D-BFBA-60E5B98C2A5C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EU-Germany.svg" TargetMode="External"/><Relationship Id="rId2" Type="http://schemas.openxmlformats.org/officeDocument/2006/relationships/hyperlink" Target="http://commons.wikimedia.org/wiki/User:NuclearVacuum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Soubor:Volkswagen_logo.svg" TargetMode="External"/><Relationship Id="rId5" Type="http://schemas.openxmlformats.org/officeDocument/2006/relationships/hyperlink" Target="http://cs.wikipedia.org/wiki/Soubor:Deutschland_topo.png" TargetMode="External"/><Relationship Id="rId4" Type="http://schemas.openxmlformats.org/officeDocument/2006/relationships/hyperlink" Target="http://cs.wikipedia.org/wiki/Soubor:Flag_of_Germany.sv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3997338102"/>
              </p:ext>
            </p:extLst>
          </p:nvPr>
        </p:nvGraphicFramePr>
        <p:xfrm>
          <a:off x="571472" y="500043"/>
          <a:ext cx="8143932" cy="27860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767008" y="3717032"/>
            <a:ext cx="7776864" cy="1464568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7946" y="3717032"/>
            <a:ext cx="8627458" cy="19265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70258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Prezentace slouží k učivu na téma: </a:t>
            </a:r>
            <a:r>
              <a:rPr lang="cs-CZ" b="1" dirty="0" smtClean="0"/>
              <a:t>Německo</a:t>
            </a:r>
            <a:endParaRPr lang="cs-CZ" b="1" dirty="0" smtClean="0"/>
          </a:p>
          <a:p>
            <a:r>
              <a:rPr lang="cs-CZ" dirty="0" smtClean="0"/>
              <a:t>Žáci používají atlas a pracují s učebnicí, učitel vede výukový rozhovor s žáky. 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Německo 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1757362"/>
          </a:xfrm>
        </p:spPr>
        <p:txBody>
          <a:bodyPr/>
          <a:lstStyle/>
          <a:p>
            <a:r>
              <a:rPr lang="cs-CZ" b="1" dirty="0" smtClean="0"/>
              <a:t>1990 – spojení východního a západního Německa od roku </a:t>
            </a:r>
            <a:r>
              <a:rPr lang="cs-CZ" dirty="0" smtClean="0"/>
              <a:t>_____________</a:t>
            </a:r>
          </a:p>
          <a:p>
            <a:r>
              <a:rPr lang="cs-CZ" dirty="0" smtClean="0"/>
              <a:t>Hlavní město: __________________</a:t>
            </a:r>
          </a:p>
          <a:p>
            <a:r>
              <a:rPr lang="cs-CZ" dirty="0" smtClean="0"/>
              <a:t>2. nejlidnatější stát Evropy. ___________________</a:t>
            </a:r>
            <a:endParaRPr lang="cs-CZ" dirty="0"/>
          </a:p>
        </p:txBody>
      </p:sp>
      <p:pic>
        <p:nvPicPr>
          <p:cNvPr id="1026" name="Picture 2" descr="Soubor:EU-Germany.sv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5786" y="3429000"/>
            <a:ext cx="3735254" cy="3143272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785786" y="6572272"/>
            <a:ext cx="235745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 smtClean="0"/>
              <a:t>Zdroj: www.</a:t>
            </a:r>
            <a:r>
              <a:rPr lang="cs-CZ" sz="1000" dirty="0" err="1" smtClean="0"/>
              <a:t>wikipedia.org</a:t>
            </a:r>
            <a:endParaRPr lang="cs-CZ" sz="1000" dirty="0"/>
          </a:p>
        </p:txBody>
      </p:sp>
      <p:pic>
        <p:nvPicPr>
          <p:cNvPr id="1028" name="Picture 4" descr="Soubor:Flag of Germany.sv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628" y="4143380"/>
            <a:ext cx="2333588" cy="1400153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4929190" y="5500702"/>
            <a:ext cx="264320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 smtClean="0"/>
              <a:t>Zdroj: www.</a:t>
            </a:r>
            <a:r>
              <a:rPr lang="cs-CZ" sz="1000" dirty="0" err="1" smtClean="0"/>
              <a:t>wikipedia.org</a:t>
            </a:r>
            <a:endParaRPr lang="cs-CZ" sz="10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Německo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3257560"/>
          </a:xfrm>
        </p:spPr>
        <p:txBody>
          <a:bodyPr/>
          <a:lstStyle/>
          <a:p>
            <a:r>
              <a:rPr lang="cs-CZ" b="1" dirty="0" smtClean="0"/>
              <a:t>Povrch:</a:t>
            </a:r>
            <a:r>
              <a:rPr lang="cs-CZ" dirty="0" smtClean="0"/>
              <a:t> JIH ___________________</a:t>
            </a:r>
          </a:p>
          <a:p>
            <a:pPr>
              <a:buNone/>
            </a:pPr>
            <a:r>
              <a:rPr lang="cs-CZ" dirty="0" smtClean="0"/>
              <a:t> </a:t>
            </a:r>
            <a:r>
              <a:rPr lang="cs-CZ" dirty="0" smtClean="0"/>
              <a:t>                SEVER ________________</a:t>
            </a:r>
          </a:p>
          <a:p>
            <a:pPr>
              <a:buNone/>
            </a:pPr>
            <a:r>
              <a:rPr lang="cs-CZ" dirty="0" smtClean="0"/>
              <a:t> </a:t>
            </a:r>
            <a:r>
              <a:rPr lang="cs-CZ" dirty="0" smtClean="0"/>
              <a:t>  </a:t>
            </a:r>
            <a:r>
              <a:rPr lang="cs-CZ" b="1" dirty="0" smtClean="0"/>
              <a:t>Významné říční průplavy: </a:t>
            </a:r>
            <a:r>
              <a:rPr lang="cs-CZ" dirty="0" smtClean="0"/>
              <a:t>_____________________________________________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  <p:pic>
        <p:nvPicPr>
          <p:cNvPr id="20482" name="Picture 2" descr="Soubor:Deutschland topo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429256" y="2285992"/>
            <a:ext cx="3519479" cy="4241787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5429256" y="6500834"/>
            <a:ext cx="264320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 smtClean="0"/>
              <a:t>Zdroj:www.</a:t>
            </a:r>
            <a:r>
              <a:rPr lang="cs-CZ" sz="1000" dirty="0" err="1" smtClean="0"/>
              <a:t>wikipedia.org</a:t>
            </a:r>
            <a:endParaRPr lang="cs-CZ" sz="10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Německo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2400304"/>
          </a:xfrm>
        </p:spPr>
        <p:txBody>
          <a:bodyPr>
            <a:normAutofit fontScale="92500" lnSpcReduction="10000"/>
          </a:bodyPr>
          <a:lstStyle/>
          <a:p>
            <a:r>
              <a:rPr lang="cs-CZ" b="1" dirty="0" smtClean="0"/>
              <a:t>Plodiny: ____________________________________</a:t>
            </a:r>
          </a:p>
          <a:p>
            <a:r>
              <a:rPr lang="cs-CZ" b="1" dirty="0" smtClean="0"/>
              <a:t>Průmysl: </a:t>
            </a:r>
            <a:r>
              <a:rPr lang="cs-CZ" dirty="0" smtClean="0"/>
              <a:t>nejsilnější stát Evropy – vysoká životní úroveň </a:t>
            </a:r>
          </a:p>
          <a:p>
            <a:pPr lvl="1"/>
            <a:r>
              <a:rPr lang="cs-CZ" b="1" dirty="0" smtClean="0"/>
              <a:t>Dopravní prostředky </a:t>
            </a:r>
          </a:p>
          <a:p>
            <a:pPr lvl="1">
              <a:buNone/>
            </a:pPr>
            <a:r>
              <a:rPr lang="cs-CZ" b="1" dirty="0" smtClean="0"/>
              <a:t>_______________________________________________________________________________________________________________________________________________________________________</a:t>
            </a:r>
          </a:p>
          <a:p>
            <a:pPr lvl="1">
              <a:buNone/>
            </a:pPr>
            <a:endParaRPr lang="cs-CZ" b="1" dirty="0" smtClean="0"/>
          </a:p>
        </p:txBody>
      </p:sp>
      <p:pic>
        <p:nvPicPr>
          <p:cNvPr id="21506" name="Picture 2" descr="Soubor:Volkswagen logo.sv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43240" y="3857628"/>
            <a:ext cx="2428892" cy="2428892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3000364" y="6286520"/>
            <a:ext cx="228601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 smtClean="0"/>
              <a:t>Zdroj: www.</a:t>
            </a:r>
            <a:r>
              <a:rPr lang="cs-CZ" sz="1000" dirty="0" err="1" smtClean="0"/>
              <a:t>wikipedia.org</a:t>
            </a:r>
            <a:endParaRPr lang="cs-CZ" sz="10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Zdroj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sz="1800" dirty="0" smtClean="0"/>
              <a:t>Chalupa P., Štiková V., Vlastivěda 5 Česká republika součást Evropy, Nová škola, 2004 </a:t>
            </a:r>
          </a:p>
          <a:p>
            <a:endParaRPr lang="cs-CZ" dirty="0" smtClean="0"/>
          </a:p>
          <a:p>
            <a:r>
              <a:rPr lang="cs-CZ" sz="1200" dirty="0" err="1" smtClean="0">
                <a:hlinkClick r:id="rId2" tooltip="User:NuclearVacuum"/>
              </a:rPr>
              <a:t>NuclearVacuum</a:t>
            </a:r>
            <a:r>
              <a:rPr lang="cs-CZ" sz="1200" dirty="0" smtClean="0"/>
              <a:t>, </a:t>
            </a:r>
            <a:r>
              <a:rPr lang="cs-CZ" sz="1200" i="1" dirty="0" err="1" smtClean="0"/>
              <a:t>Wikipedia.cz</a:t>
            </a:r>
            <a:r>
              <a:rPr lang="cs-CZ" sz="1200" i="1" dirty="0" smtClean="0"/>
              <a:t>, </a:t>
            </a:r>
            <a:r>
              <a:rPr lang="cs-CZ" sz="1200" dirty="0" smtClean="0"/>
              <a:t>[ online]. [cit. </a:t>
            </a:r>
            <a:r>
              <a:rPr lang="cs-CZ" sz="1200" dirty="0" smtClean="0"/>
              <a:t>25. 4.</a:t>
            </a:r>
            <a:r>
              <a:rPr lang="cs-CZ" sz="1200" dirty="0" smtClean="0"/>
              <a:t> 2013]. Dostupný na WWW: </a:t>
            </a:r>
            <a:r>
              <a:rPr lang="cs-CZ" sz="1200" dirty="0" smtClean="0">
                <a:hlinkClick r:id="rId3"/>
              </a:rPr>
              <a:t>http</a:t>
            </a:r>
            <a:r>
              <a:rPr lang="cs-CZ" sz="1200" dirty="0" smtClean="0">
                <a:hlinkClick r:id="rId3"/>
              </a:rPr>
              <a:t>://</a:t>
            </a:r>
            <a:r>
              <a:rPr lang="cs-CZ" sz="1200" dirty="0" smtClean="0">
                <a:hlinkClick r:id="rId3"/>
              </a:rPr>
              <a:t>cs.wikipedia.org/wiki/Soubor:EU-Germany.svg</a:t>
            </a:r>
            <a:endParaRPr lang="cs-CZ" sz="1200" dirty="0" smtClean="0"/>
          </a:p>
          <a:p>
            <a:r>
              <a:rPr lang="cs-CZ" sz="1200" dirty="0" smtClean="0"/>
              <a:t>AUTOR NEUVEDEN, </a:t>
            </a:r>
            <a:r>
              <a:rPr lang="cs-CZ" sz="1200" i="1" dirty="0" err="1" smtClean="0"/>
              <a:t>Wikipedia.cz</a:t>
            </a:r>
            <a:r>
              <a:rPr lang="cs-CZ" sz="1200" i="1" dirty="0" smtClean="0"/>
              <a:t>, </a:t>
            </a:r>
            <a:r>
              <a:rPr lang="cs-CZ" sz="1200" dirty="0" smtClean="0"/>
              <a:t>[ online]. [cit. 25. 4. 2013]. Dostupný na </a:t>
            </a:r>
            <a:r>
              <a:rPr lang="cs-CZ" sz="1200" dirty="0" smtClean="0"/>
              <a:t>WWW: </a:t>
            </a:r>
            <a:r>
              <a:rPr lang="cs-CZ" sz="1200" dirty="0" smtClean="0">
                <a:hlinkClick r:id="rId4"/>
              </a:rPr>
              <a:t>http</a:t>
            </a:r>
            <a:r>
              <a:rPr lang="cs-CZ" sz="1200" dirty="0" smtClean="0">
                <a:hlinkClick r:id="rId4"/>
              </a:rPr>
              <a:t>://</a:t>
            </a:r>
            <a:r>
              <a:rPr lang="cs-CZ" sz="1200" dirty="0" smtClean="0">
                <a:hlinkClick r:id="rId4"/>
              </a:rPr>
              <a:t>cs.wikipedia.org/wiki/Soubor:Flag_of_Germany.svg</a:t>
            </a:r>
            <a:endParaRPr lang="cs-CZ" sz="1200" dirty="0" smtClean="0"/>
          </a:p>
          <a:p>
            <a:r>
              <a:rPr lang="cs-CZ" sz="1200" dirty="0" smtClean="0"/>
              <a:t>AUTOR NEUVEDEN, </a:t>
            </a:r>
            <a:r>
              <a:rPr lang="cs-CZ" sz="1200" i="1" dirty="0" err="1" smtClean="0"/>
              <a:t>Wikipedia.cz</a:t>
            </a:r>
            <a:r>
              <a:rPr lang="cs-CZ" sz="1200" i="1" dirty="0" smtClean="0"/>
              <a:t>, </a:t>
            </a:r>
            <a:r>
              <a:rPr lang="cs-CZ" sz="1200" dirty="0" smtClean="0"/>
              <a:t>[ online]. [cit. 25. 4. 2013]. Dostupný na WWW: </a:t>
            </a:r>
            <a:r>
              <a:rPr lang="cs-CZ" sz="1200" dirty="0" smtClean="0">
                <a:hlinkClick r:id="rId5"/>
              </a:rPr>
              <a:t>http://</a:t>
            </a:r>
            <a:r>
              <a:rPr lang="cs-CZ" sz="1200" dirty="0" smtClean="0">
                <a:hlinkClick r:id="rId5"/>
              </a:rPr>
              <a:t>cs.wikipedia.org/wiki/Soubor:Deutschland_topo.png</a:t>
            </a:r>
            <a:endParaRPr lang="cs-CZ" sz="1200" dirty="0" smtClean="0"/>
          </a:p>
          <a:p>
            <a:r>
              <a:rPr lang="cs-CZ" sz="1200" dirty="0" smtClean="0"/>
              <a:t>AUTOR NEUVEDEN, </a:t>
            </a:r>
            <a:r>
              <a:rPr lang="cs-CZ" sz="1200" i="1" dirty="0" err="1" smtClean="0"/>
              <a:t>Wikipedia.cz</a:t>
            </a:r>
            <a:r>
              <a:rPr lang="cs-CZ" sz="1200" i="1" dirty="0" smtClean="0"/>
              <a:t>, </a:t>
            </a:r>
            <a:r>
              <a:rPr lang="cs-CZ" sz="1200" dirty="0" smtClean="0"/>
              <a:t>[ online]. [cit. 25. 4. 2013]. Dostupný na </a:t>
            </a:r>
            <a:r>
              <a:rPr lang="cs-CZ" sz="1200" dirty="0" smtClean="0"/>
              <a:t>WWW:</a:t>
            </a:r>
            <a:r>
              <a:rPr lang="cs-CZ" sz="1200" dirty="0" smtClean="0"/>
              <a:t> </a:t>
            </a:r>
            <a:r>
              <a:rPr lang="cs-CZ" sz="1200" dirty="0" smtClean="0">
                <a:hlinkClick r:id="rId6"/>
              </a:rPr>
              <a:t>http</a:t>
            </a:r>
            <a:r>
              <a:rPr lang="cs-CZ" sz="1200" dirty="0" smtClean="0">
                <a:hlinkClick r:id="rId6"/>
              </a:rPr>
              <a:t>://</a:t>
            </a:r>
            <a:r>
              <a:rPr lang="cs-CZ" sz="1200" dirty="0" smtClean="0">
                <a:hlinkClick r:id="rId6"/>
              </a:rPr>
              <a:t>cs.wikipedia.org/wiki/Soubor:Volkswagen_logo.svg</a:t>
            </a:r>
            <a:endParaRPr lang="cs-CZ" sz="1200" dirty="0" smtClean="0"/>
          </a:p>
          <a:p>
            <a:endParaRPr lang="cs-CZ" sz="1200" dirty="0" smtClean="0"/>
          </a:p>
          <a:p>
            <a:endParaRPr lang="cs-CZ" sz="1200" dirty="0"/>
          </a:p>
          <a:p>
            <a:endParaRPr lang="cs-CZ" sz="1200" dirty="0" smtClean="0"/>
          </a:p>
          <a:p>
            <a:endParaRPr lang="cs-CZ" sz="1200" dirty="0" smtClean="0"/>
          </a:p>
        </p:txBody>
      </p:sp>
    </p:spTree>
    <p:extLst>
      <p:ext uri="{BB962C8B-B14F-4D97-AF65-F5344CB8AC3E}">
        <p14:creationId xmlns:p14="http://schemas.microsoft.com/office/powerpoint/2010/main" xmlns="" val="314374558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23</TotalTime>
  <Words>260</Words>
  <Application>Microsoft Office PowerPoint</Application>
  <PresentationFormat>Předvádění na obrazovce (4:3)</PresentationFormat>
  <Paragraphs>36</Paragraphs>
  <Slides>6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Arkýř</vt:lpstr>
      <vt:lpstr>Snímek 1</vt:lpstr>
      <vt:lpstr>Anotace</vt:lpstr>
      <vt:lpstr>Německo </vt:lpstr>
      <vt:lpstr>Německo</vt:lpstr>
      <vt:lpstr>Německo</vt:lpstr>
      <vt:lpstr>Zdroj</vt:lpstr>
    </vt:vector>
  </TitlesOfParts>
  <Company>doma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DDave</dc:creator>
  <cp:lastModifiedBy>DDave</cp:lastModifiedBy>
  <cp:revision>3</cp:revision>
  <dcterms:created xsi:type="dcterms:W3CDTF">2013-06-23T16:25:56Z</dcterms:created>
  <dcterms:modified xsi:type="dcterms:W3CDTF">2013-06-23T16:49:42Z</dcterms:modified>
</cp:coreProperties>
</file>