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56" r:id="rId3"/>
    <p:sldId id="270" r:id="rId4"/>
    <p:sldId id="257" r:id="rId5"/>
    <p:sldId id="258" r:id="rId6"/>
    <p:sldId id="260" r:id="rId7"/>
    <p:sldId id="261" r:id="rId8"/>
    <p:sldId id="259" r:id="rId9"/>
    <p:sldId id="262" r:id="rId10"/>
    <p:sldId id="263" r:id="rId11"/>
    <p:sldId id="264" r:id="rId12"/>
    <p:sldId id="265" r:id="rId13"/>
    <p:sldId id="266" r:id="rId14"/>
    <p:sldId id="271" r:id="rId15"/>
    <p:sldId id="278" r:id="rId16"/>
    <p:sldId id="277" r:id="rId17"/>
    <p:sldId id="276" r:id="rId18"/>
    <p:sldId id="275" r:id="rId19"/>
    <p:sldId id="274" r:id="rId20"/>
    <p:sldId id="273" r:id="rId21"/>
    <p:sldId id="272" r:id="rId22"/>
    <p:sldId id="287" r:id="rId23"/>
    <p:sldId id="286" r:id="rId24"/>
    <p:sldId id="285" r:id="rId25"/>
    <p:sldId id="284" r:id="rId26"/>
    <p:sldId id="283" r:id="rId27"/>
    <p:sldId id="282" r:id="rId28"/>
    <p:sldId id="281" r:id="rId29"/>
    <p:sldId id="280" r:id="rId30"/>
    <p:sldId id="279" r:id="rId31"/>
    <p:sldId id="296" r:id="rId32"/>
    <p:sldId id="295" r:id="rId33"/>
    <p:sldId id="294" r:id="rId34"/>
    <p:sldId id="293" r:id="rId35"/>
    <p:sldId id="297" r:id="rId36"/>
    <p:sldId id="292" r:id="rId37"/>
    <p:sldId id="291" r:id="rId38"/>
    <p:sldId id="290" r:id="rId39"/>
    <p:sldId id="289" r:id="rId40"/>
    <p:sldId id="288" r:id="rId41"/>
    <p:sldId id="267" r:id="rId42"/>
    <p:sldId id="268" r:id="rId43"/>
    <p:sldId id="269" r:id="rId44"/>
    <p:sldId id="299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033347A-55E9-4D43-BF72-1119A7A827A3}">
          <p14:sldIdLst>
            <p14:sldId id="298"/>
            <p14:sldId id="256"/>
            <p14:sldId id="270"/>
            <p14:sldId id="257"/>
            <p14:sldId id="258"/>
            <p14:sldId id="260"/>
            <p14:sldId id="261"/>
            <p14:sldId id="259"/>
            <p14:sldId id="262"/>
            <p14:sldId id="263"/>
            <p14:sldId id="264"/>
            <p14:sldId id="265"/>
            <p14:sldId id="266"/>
            <p14:sldId id="271"/>
            <p14:sldId id="278"/>
            <p14:sldId id="277"/>
            <p14:sldId id="276"/>
            <p14:sldId id="275"/>
            <p14:sldId id="274"/>
            <p14:sldId id="273"/>
            <p14:sldId id="272"/>
            <p14:sldId id="287"/>
            <p14:sldId id="286"/>
            <p14:sldId id="285"/>
            <p14:sldId id="284"/>
            <p14:sldId id="283"/>
            <p14:sldId id="282"/>
            <p14:sldId id="281"/>
            <p14:sldId id="280"/>
            <p14:sldId id="279"/>
            <p14:sldId id="296"/>
            <p14:sldId id="295"/>
            <p14:sldId id="294"/>
            <p14:sldId id="293"/>
            <p14:sldId id="297"/>
            <p14:sldId id="292"/>
            <p14:sldId id="291"/>
            <p14:sldId id="290"/>
            <p14:sldId id="289"/>
            <p14:sldId id="288"/>
            <p14:sldId id="267"/>
            <p14:sldId id="268"/>
            <p14:sldId id="269"/>
            <p14:sldId id="29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28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99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7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62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87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86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15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58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2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97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9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4000"/>
            <a:lum/>
          </a:blip>
          <a:srcRect/>
          <a:tile tx="1270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134AE-7392-4BB1-AE78-4145EF15BCB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2135C-3AC9-484F-B4A6-EF8067F51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952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akcniceny.cz/foto/vyrobky/754000/753824.jpg" TargetMode="External"/><Relationship Id="rId13" Type="http://schemas.openxmlformats.org/officeDocument/2006/relationships/hyperlink" Target="http://www.skolni-potreby.eu/media/catalog/product/cache/1/image/5e06319eda06f020e43594a9c230972d/1/1/110280_3.jpg" TargetMode="External"/><Relationship Id="rId3" Type="http://schemas.openxmlformats.org/officeDocument/2006/relationships/hyperlink" Target="http://www.grafika.cz/old-idif/grafika/images4/clip_01_big.jpg" TargetMode="External"/><Relationship Id="rId7" Type="http://schemas.openxmlformats.org/officeDocument/2006/relationships/hyperlink" Target="http://obrazky.superia.cz/nahled-velky/pravitko.png" TargetMode="External"/><Relationship Id="rId12" Type="http://schemas.openxmlformats.org/officeDocument/2006/relationships/hyperlink" Target="http://www.skana.cz/skolni/stoly/pri05.jpg" TargetMode="External"/><Relationship Id="rId17" Type="http://schemas.openxmlformats.org/officeDocument/2006/relationships/hyperlink" Target="http://blog.idnes.cz/blog/824/56971/guma35.jpg" TargetMode="External"/><Relationship Id="rId2" Type="http://schemas.openxmlformats.org/officeDocument/2006/relationships/hyperlink" Target="http://www.youtube.com/watch?v=zkt27bs2az4" TargetMode="External"/><Relationship Id="rId16" Type="http://schemas.openxmlformats.org/officeDocument/2006/relationships/hyperlink" Target="http://www.ikea.com/cz/cs/images/products/hektar-stojaci-lampa__0149974_PE308131_S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504/831/e838802a0a_45490841_o2.jpg" TargetMode="External"/><Relationship Id="rId11" Type="http://schemas.openxmlformats.org/officeDocument/2006/relationships/hyperlink" Target="http://eshop.prazdroj.cz/inshop/catalogue/products/pictures/23165.gif" TargetMode="External"/><Relationship Id="rId5" Type="http://schemas.openxmlformats.org/officeDocument/2006/relationships/hyperlink" Target="http://files.slusovice.knihovna.cz/200000032-d6039d6fd6/kniha2.gif" TargetMode="External"/><Relationship Id="rId15" Type="http://schemas.openxmlformats.org/officeDocument/2006/relationships/hyperlink" Target="http://i.idnes.cz/07/103/cl/PKA1ea417_paul_preacher_sxc_259506_5153.jpg" TargetMode="External"/><Relationship Id="rId10" Type="http://schemas.openxmlformats.org/officeDocument/2006/relationships/hyperlink" Target="http://files.fmgroup-sk.meu.zoznam.sk/200000005-28c5c29bfa/_ungaro_125.jpg" TargetMode="External"/><Relationship Id="rId4" Type="http://schemas.openxmlformats.org/officeDocument/2006/relationships/hyperlink" Target="http://www.papircentrum.cz/eshop/obrazky/11000042.jpg" TargetMode="External"/><Relationship Id="rId9" Type="http://schemas.openxmlformats.org/officeDocument/2006/relationships/hyperlink" Target="http://gadgets.vtm.e15.cz/images/2005/05kveten/kazeta.jpg" TargetMode="External"/><Relationship Id="rId14" Type="http://schemas.openxmlformats.org/officeDocument/2006/relationships/hyperlink" Target="http://static.akcniceny.cz/foto/vyrobky/592500/592374.jpg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impsonovi.net/obrazky/sekce/tabule/tabule3.jpg" TargetMode="External"/><Relationship Id="rId13" Type="http://schemas.openxmlformats.org/officeDocument/2006/relationships/hyperlink" Target="http://owebu.bloger.cz/obrazky/owebu.bloger.cz/disketa.jpg" TargetMode="External"/><Relationship Id="rId3" Type="http://schemas.openxmlformats.org/officeDocument/2006/relationships/hyperlink" Target="http://luze.casd.cz/wp-content/uploads/cd.jpg" TargetMode="External"/><Relationship Id="rId7" Type="http://schemas.openxmlformats.org/officeDocument/2006/relationships/hyperlink" Target="http://www.skolni.cz/var/shop/storage/images/nabytek/nabytek-pro-materske-skolky/detske-stolky-a-zidlicky/drevene/detsky-stul-umakartova-deska-800-x-800-mm/detsky-stul-umakartova-deska-800-x-800-mm-u16-358-00/1958291-1-cze-CZ/detsky_stul_umakartova_deska_800_x_800_mm_u16_358_001_large.jpg" TargetMode="External"/><Relationship Id="rId12" Type="http://schemas.openxmlformats.org/officeDocument/2006/relationships/hyperlink" Target="http://haridham.cz/cont/kalendar/kalendar.jpg" TargetMode="External"/><Relationship Id="rId17" Type="http://schemas.openxmlformats.org/officeDocument/2006/relationships/hyperlink" Target="http://www.zachranny-kruh.cz/image.php?idx=556&amp;mw=200&amp;mh=322" TargetMode="External"/><Relationship Id="rId2" Type="http://schemas.openxmlformats.org/officeDocument/2006/relationships/hyperlink" Target="http://www.rozmanitosti.eu/Fotografie/Zbozi/Original/P1020415.JPG" TargetMode="External"/><Relationship Id="rId16" Type="http://schemas.openxmlformats.org/officeDocument/2006/relationships/hyperlink" Target="http://www.svetamapa.cz/imgs/mapa-svet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ns.cz/foto/produkty/val-thorens-chair-1.jpg" TargetMode="External"/><Relationship Id="rId11" Type="http://schemas.openxmlformats.org/officeDocument/2006/relationships/hyperlink" Target="http://i.lidovky.cz/12/091/lngal/MC45bf8b_33article_1347129915258_14E7D6D00000.jpg" TargetMode="External"/><Relationship Id="rId5" Type="http://schemas.openxmlformats.org/officeDocument/2006/relationships/hyperlink" Target="http://tomaschorvat.com/wp-content/uploads/2010/09/ss18.png" TargetMode="External"/><Relationship Id="rId15" Type="http://schemas.openxmlformats.org/officeDocument/2006/relationships/hyperlink" Target="http://shop.regina.sk/Portal/Images/share5/zvyraznovac-pelikanx.jpg" TargetMode="External"/><Relationship Id="rId10" Type="http://schemas.openxmlformats.org/officeDocument/2006/relationships/hyperlink" Target="http://upload.wikimedia.org/wikipedia/commons/thumb/d/d3/Karlstejn_134_(okno).jpg/220px-Karlstejn_134_(okno).jpg" TargetMode="External"/><Relationship Id="rId4" Type="http://schemas.openxmlformats.org/officeDocument/2006/relationships/hyperlink" Target="http://www.tvvv.f.cz/desky/desky_na_poznamovy_blok/desky_blokA5_04.jpg" TargetMode="External"/><Relationship Id="rId9" Type="http://schemas.openxmlformats.org/officeDocument/2006/relationships/hyperlink" Target="http://www.dvereweb.cz/wp-content/gallery/dvere/dvere-1.jpg" TargetMode="External"/><Relationship Id="rId14" Type="http://schemas.openxmlformats.org/officeDocument/2006/relationships/hyperlink" Target="http://www.palmdesign.cz/files/marbella-plazova-taska%5b1%5d.jpg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xusnipapiry.cz/images/plotrovy_papir.jpg" TargetMode="External"/><Relationship Id="rId2" Type="http://schemas.openxmlformats.org/officeDocument/2006/relationships/hyperlink" Target="http://www.koniny.ic.cz/tahaky/index_image2981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ivefirmy.cz/media/fotos/230602/zs-a-ms-hradec-kralove_max10533.jpg" TargetMode="External"/><Relationship Id="rId4" Type="http://schemas.openxmlformats.org/officeDocument/2006/relationships/hyperlink" Target="http://skolniklub.wz.cz/images/ucit_tra.jpg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6855799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VY_32_INOVACE_8AB_1_Schule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18.3.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28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4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Die </a:t>
            </a:r>
            <a:r>
              <a:rPr lang="cs-CZ" sz="8000" b="1" dirty="0" err="1" smtClean="0"/>
              <a:t>Schule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35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Die </a:t>
            </a:r>
            <a:r>
              <a:rPr lang="cs-CZ" sz="6600" b="1" dirty="0" err="1" smtClean="0"/>
              <a:t>Schulsachen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532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 / der </a:t>
            </a:r>
            <a:r>
              <a:rPr lang="cs-CZ" b="1" dirty="0" err="1" smtClean="0"/>
              <a:t>Rucksack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300184"/>
            <a:ext cx="4032448" cy="5125994"/>
          </a:xfrm>
        </p:spPr>
      </p:pic>
    </p:spTree>
    <p:extLst>
      <p:ext uri="{BB962C8B-B14F-4D97-AF65-F5344CB8AC3E}">
        <p14:creationId xmlns:p14="http://schemas.microsoft.com/office/powerpoint/2010/main" val="322681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e</a:t>
            </a:r>
            <a:r>
              <a:rPr lang="cs-CZ" b="1" dirty="0" err="1" smtClean="0"/>
              <a:t>ine</a:t>
            </a:r>
            <a:r>
              <a:rPr lang="cs-CZ" b="1" dirty="0" smtClean="0"/>
              <a:t> 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Schere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86737"/>
            <a:ext cx="6336704" cy="4863420"/>
          </a:xfrm>
        </p:spPr>
      </p:pic>
    </p:spTree>
    <p:extLst>
      <p:ext uri="{BB962C8B-B14F-4D97-AF65-F5344CB8AC3E}">
        <p14:creationId xmlns:p14="http://schemas.microsoft.com/office/powerpoint/2010/main" val="325575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Klebstoff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340768"/>
            <a:ext cx="4824536" cy="4929329"/>
          </a:xfrm>
        </p:spPr>
      </p:pic>
    </p:spTree>
    <p:extLst>
      <p:ext uri="{BB962C8B-B14F-4D97-AF65-F5344CB8AC3E}">
        <p14:creationId xmlns:p14="http://schemas.microsoft.com/office/powerpoint/2010/main" val="202935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e</a:t>
            </a:r>
            <a:r>
              <a:rPr lang="cs-CZ" b="1" dirty="0" err="1" smtClean="0"/>
              <a:t>in</a:t>
            </a:r>
            <a:r>
              <a:rPr lang="cs-CZ" b="1" dirty="0" smtClean="0"/>
              <a:t>/</a:t>
            </a:r>
            <a:r>
              <a:rPr lang="cs-CZ" b="1" dirty="0" err="1" smtClean="0"/>
              <a:t>das</a:t>
            </a:r>
            <a:r>
              <a:rPr lang="cs-CZ" b="1" dirty="0" smtClean="0"/>
              <a:t> Buch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594929"/>
            <a:ext cx="6120680" cy="4590510"/>
          </a:xfrm>
        </p:spPr>
      </p:pic>
    </p:spTree>
    <p:extLst>
      <p:ext uri="{BB962C8B-B14F-4D97-AF65-F5344CB8AC3E}">
        <p14:creationId xmlns:p14="http://schemas.microsoft.com/office/powerpoint/2010/main" val="45585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/der </a:t>
            </a:r>
            <a:r>
              <a:rPr lang="cs-CZ" b="1" dirty="0" err="1" smtClean="0"/>
              <a:t>Spitzer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42901"/>
            <a:ext cx="4896544" cy="4896544"/>
          </a:xfrm>
        </p:spPr>
      </p:pic>
    </p:spTree>
    <p:extLst>
      <p:ext uri="{BB962C8B-B14F-4D97-AF65-F5344CB8AC3E}">
        <p14:creationId xmlns:p14="http://schemas.microsoft.com/office/powerpoint/2010/main" val="2422796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Lineal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62" y="1844824"/>
            <a:ext cx="8498798" cy="3960440"/>
          </a:xfrm>
        </p:spPr>
      </p:pic>
    </p:spTree>
    <p:extLst>
      <p:ext uri="{BB962C8B-B14F-4D97-AF65-F5344CB8AC3E}">
        <p14:creationId xmlns:p14="http://schemas.microsoft.com/office/powerpoint/2010/main" val="300832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Zirkel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19" y="1342900"/>
            <a:ext cx="5038427" cy="5038427"/>
          </a:xfrm>
        </p:spPr>
      </p:pic>
    </p:spTree>
    <p:extLst>
      <p:ext uri="{BB962C8B-B14F-4D97-AF65-F5344CB8AC3E}">
        <p14:creationId xmlns:p14="http://schemas.microsoft.com/office/powerpoint/2010/main" val="3928703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Kassette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458" y="1700808"/>
            <a:ext cx="6920249" cy="4320480"/>
          </a:xfrm>
        </p:spPr>
      </p:pic>
    </p:spTree>
    <p:extLst>
      <p:ext uri="{BB962C8B-B14F-4D97-AF65-F5344CB8AC3E}">
        <p14:creationId xmlns:p14="http://schemas.microsoft.com/office/powerpoint/2010/main" val="2557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Kuli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624" y="1600200"/>
            <a:ext cx="3290752" cy="4525963"/>
          </a:xfrm>
        </p:spPr>
      </p:pic>
    </p:spTree>
    <p:extLst>
      <p:ext uri="{BB962C8B-B14F-4D97-AF65-F5344CB8AC3E}">
        <p14:creationId xmlns:p14="http://schemas.microsoft.com/office/powerpoint/2010/main" val="249206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Kreide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268698"/>
            <a:ext cx="5544616" cy="5257243"/>
          </a:xfrm>
        </p:spPr>
      </p:pic>
    </p:spTree>
    <p:extLst>
      <p:ext uri="{BB962C8B-B14F-4D97-AF65-F5344CB8AC3E}">
        <p14:creationId xmlns:p14="http://schemas.microsoft.com/office/powerpoint/2010/main" val="89946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</a:t>
            </a:r>
            <a:r>
              <a:rPr lang="cs-CZ" b="1" dirty="0" err="1" smtClean="0"/>
              <a:t>das</a:t>
            </a:r>
            <a:r>
              <a:rPr lang="cs-CZ" b="1" dirty="0" smtClean="0"/>
              <a:t> Heft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250" y="1720056"/>
            <a:ext cx="3619500" cy="4286250"/>
          </a:xfrm>
        </p:spPr>
      </p:pic>
    </p:spTree>
    <p:extLst>
      <p:ext uri="{BB962C8B-B14F-4D97-AF65-F5344CB8AC3E}">
        <p14:creationId xmlns:p14="http://schemas.microsoft.com/office/powerpoint/2010/main" val="40938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Mäppchen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Federtasche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5" y="1846956"/>
            <a:ext cx="4390355" cy="4390355"/>
          </a:xfrm>
        </p:spPr>
      </p:pic>
    </p:spTree>
    <p:extLst>
      <p:ext uri="{BB962C8B-B14F-4D97-AF65-F5344CB8AC3E}">
        <p14:creationId xmlns:p14="http://schemas.microsoft.com/office/powerpoint/2010/main" val="4204988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Bleistift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64959"/>
            <a:ext cx="5832648" cy="4374486"/>
          </a:xfrm>
        </p:spPr>
      </p:pic>
    </p:spTree>
    <p:extLst>
      <p:ext uri="{BB962C8B-B14F-4D97-AF65-F5344CB8AC3E}">
        <p14:creationId xmlns:p14="http://schemas.microsoft.com/office/powerpoint/2010/main" val="146093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Füller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920081"/>
            <a:ext cx="4762500" cy="3886200"/>
          </a:xfrm>
        </p:spPr>
      </p:pic>
    </p:spTree>
    <p:extLst>
      <p:ext uri="{BB962C8B-B14F-4D97-AF65-F5344CB8AC3E}">
        <p14:creationId xmlns:p14="http://schemas.microsoft.com/office/powerpoint/2010/main" val="247616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Radiergummi</a:t>
            </a:r>
            <a:r>
              <a:rPr lang="cs-CZ" b="1" dirty="0" smtClean="0"/>
              <a:t> (</a:t>
            </a:r>
            <a:r>
              <a:rPr lang="cs-CZ" b="1" dirty="0" err="1" smtClean="0"/>
              <a:t>Gummi</a:t>
            </a:r>
            <a:r>
              <a:rPr lang="cs-CZ" b="1" dirty="0" smtClean="0"/>
              <a:t>)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594929"/>
            <a:ext cx="6048672" cy="4536504"/>
          </a:xfrm>
        </p:spPr>
      </p:pic>
    </p:spTree>
    <p:extLst>
      <p:ext uri="{BB962C8B-B14F-4D97-AF65-F5344CB8AC3E}">
        <p14:creationId xmlns:p14="http://schemas.microsoft.com/office/powerpoint/2010/main" val="366948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Filzstift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782" y="1776225"/>
            <a:ext cx="3130435" cy="4173913"/>
          </a:xfrm>
        </p:spPr>
      </p:pic>
    </p:spTree>
    <p:extLst>
      <p:ext uri="{BB962C8B-B14F-4D97-AF65-F5344CB8AC3E}">
        <p14:creationId xmlns:p14="http://schemas.microsoft.com/office/powerpoint/2010/main" val="66791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CD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528" y="1600200"/>
            <a:ext cx="6788944" cy="4525963"/>
          </a:xfrm>
        </p:spPr>
      </p:pic>
    </p:spTree>
    <p:extLst>
      <p:ext uri="{BB962C8B-B14F-4D97-AF65-F5344CB8AC3E}">
        <p14:creationId xmlns:p14="http://schemas.microsoft.com/office/powerpoint/2010/main" val="191634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Block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915319"/>
            <a:ext cx="5715000" cy="3895725"/>
          </a:xfrm>
        </p:spPr>
      </p:pic>
    </p:spTree>
    <p:extLst>
      <p:ext uri="{BB962C8B-B14F-4D97-AF65-F5344CB8AC3E}">
        <p14:creationId xmlns:p14="http://schemas.microsoft.com/office/powerpoint/2010/main" val="382828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Pinsel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556792"/>
            <a:ext cx="3729665" cy="4525963"/>
          </a:xfrm>
        </p:spPr>
      </p:pic>
    </p:spTree>
    <p:extLst>
      <p:ext uri="{BB962C8B-B14F-4D97-AF65-F5344CB8AC3E}">
        <p14:creationId xmlns:p14="http://schemas.microsoft.com/office/powerpoint/2010/main" val="215807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Diskette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528" y="1600200"/>
            <a:ext cx="6788944" cy="4525963"/>
          </a:xfrm>
        </p:spPr>
      </p:pic>
    </p:spTree>
    <p:extLst>
      <p:ext uri="{BB962C8B-B14F-4D97-AF65-F5344CB8AC3E}">
        <p14:creationId xmlns:p14="http://schemas.microsoft.com/office/powerpoint/2010/main" val="350047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Tasche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095" y="1600200"/>
            <a:ext cx="2651809" cy="4525963"/>
          </a:xfrm>
        </p:spPr>
      </p:pic>
    </p:spTree>
    <p:extLst>
      <p:ext uri="{BB962C8B-B14F-4D97-AF65-F5344CB8AC3E}">
        <p14:creationId xmlns:p14="http://schemas.microsoft.com/office/powerpoint/2010/main" val="207725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Marker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38224"/>
            <a:ext cx="5688632" cy="4479798"/>
          </a:xfrm>
        </p:spPr>
      </p:pic>
    </p:spTree>
    <p:extLst>
      <p:ext uri="{BB962C8B-B14F-4D97-AF65-F5344CB8AC3E}">
        <p14:creationId xmlns:p14="http://schemas.microsoft.com/office/powerpoint/2010/main" val="80441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Landarte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46" y="1600200"/>
            <a:ext cx="7691708" cy="4525963"/>
          </a:xfrm>
        </p:spPr>
      </p:pic>
    </p:spTree>
    <p:extLst>
      <p:ext uri="{BB962C8B-B14F-4D97-AF65-F5344CB8AC3E}">
        <p14:creationId xmlns:p14="http://schemas.microsoft.com/office/powerpoint/2010/main" val="112484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Der </a:t>
            </a:r>
            <a:r>
              <a:rPr lang="cs-CZ" sz="6600" b="1" dirty="0" err="1" smtClean="0"/>
              <a:t>Klassenraum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96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Lampe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  <p:extLst>
      <p:ext uri="{BB962C8B-B14F-4D97-AF65-F5344CB8AC3E}">
        <p14:creationId xmlns:p14="http://schemas.microsoft.com/office/powerpoint/2010/main" val="311326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Stuhl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621" y="1600200"/>
            <a:ext cx="2848757" cy="4525963"/>
          </a:xfrm>
        </p:spPr>
      </p:pic>
    </p:spTree>
    <p:extLst>
      <p:ext uri="{BB962C8B-B14F-4D97-AF65-F5344CB8AC3E}">
        <p14:creationId xmlns:p14="http://schemas.microsoft.com/office/powerpoint/2010/main" val="421237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Tisch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7" y="1414908"/>
            <a:ext cx="4894411" cy="4894411"/>
          </a:xfrm>
        </p:spPr>
      </p:pic>
    </p:spTree>
    <p:extLst>
      <p:ext uri="{BB962C8B-B14F-4D97-AF65-F5344CB8AC3E}">
        <p14:creationId xmlns:p14="http://schemas.microsoft.com/office/powerpoint/2010/main" val="384450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Tafel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650" y="1627981"/>
            <a:ext cx="6362700" cy="4470400"/>
          </a:xfrm>
        </p:spPr>
      </p:pic>
    </p:spTree>
    <p:extLst>
      <p:ext uri="{BB962C8B-B14F-4D97-AF65-F5344CB8AC3E}">
        <p14:creationId xmlns:p14="http://schemas.microsoft.com/office/powerpoint/2010/main" val="336194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eine</a:t>
            </a:r>
            <a:r>
              <a:rPr lang="cs-CZ" b="1" dirty="0" smtClean="0"/>
              <a:t>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Tür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101" y="1600200"/>
            <a:ext cx="3395798" cy="4525963"/>
          </a:xfrm>
        </p:spPr>
      </p:pic>
    </p:spTree>
    <p:extLst>
      <p:ext uri="{BB962C8B-B14F-4D97-AF65-F5344CB8AC3E}">
        <p14:creationId xmlns:p14="http://schemas.microsoft.com/office/powerpoint/2010/main" val="755561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Fenster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00" y="1767681"/>
            <a:ext cx="2794000" cy="4191000"/>
          </a:xfrm>
        </p:spPr>
      </p:pic>
    </p:spTree>
    <p:extLst>
      <p:ext uri="{BB962C8B-B14F-4D97-AF65-F5344CB8AC3E}">
        <p14:creationId xmlns:p14="http://schemas.microsoft.com/office/powerpoint/2010/main" val="225694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Bild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790603"/>
            <a:ext cx="5472608" cy="3937899"/>
          </a:xfrm>
        </p:spPr>
      </p:pic>
    </p:spTree>
    <p:extLst>
      <p:ext uri="{BB962C8B-B14F-4D97-AF65-F5344CB8AC3E}">
        <p14:creationId xmlns:p14="http://schemas.microsoft.com/office/powerpoint/2010/main" val="106574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Papier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529" y="1600200"/>
            <a:ext cx="5056941" cy="4525963"/>
          </a:xfrm>
        </p:spPr>
      </p:pic>
    </p:spTree>
    <p:extLst>
      <p:ext uri="{BB962C8B-B14F-4D97-AF65-F5344CB8AC3E}">
        <p14:creationId xmlns:p14="http://schemas.microsoft.com/office/powerpoint/2010/main" val="297850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Kalender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346" y="1600200"/>
            <a:ext cx="4323307" cy="4525963"/>
          </a:xfrm>
        </p:spPr>
      </p:pic>
    </p:spTree>
    <p:extLst>
      <p:ext uri="{BB962C8B-B14F-4D97-AF65-F5344CB8AC3E}">
        <p14:creationId xmlns:p14="http://schemas.microsoft.com/office/powerpoint/2010/main" val="47070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6600" b="1" dirty="0" err="1" smtClean="0"/>
              <a:t>die</a:t>
            </a:r>
            <a:r>
              <a:rPr lang="cs-CZ" sz="6600" b="1" dirty="0" smtClean="0"/>
              <a:t> </a:t>
            </a:r>
            <a:r>
              <a:rPr lang="cs-CZ" sz="6600" b="1" dirty="0" err="1" smtClean="0"/>
              <a:t>Leute</a:t>
            </a:r>
            <a:r>
              <a:rPr lang="cs-CZ" sz="6600" b="1" dirty="0" smtClean="0"/>
              <a:t> / </a:t>
            </a:r>
            <a:r>
              <a:rPr lang="cs-CZ" sz="6600" b="1" dirty="0" err="1" smtClean="0"/>
              <a:t>Menschen</a:t>
            </a:r>
            <a:r>
              <a:rPr lang="cs-CZ" sz="6600" b="1" dirty="0" smtClean="0"/>
              <a:t> in der </a:t>
            </a:r>
            <a:r>
              <a:rPr lang="cs-CZ" sz="6600" b="1" dirty="0" err="1" smtClean="0"/>
              <a:t>Schule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29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Lehrer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171" y="1600200"/>
            <a:ext cx="5003658" cy="4525963"/>
          </a:xfrm>
        </p:spPr>
      </p:pic>
    </p:spTree>
    <p:extLst>
      <p:ext uri="{BB962C8B-B14F-4D97-AF65-F5344CB8AC3E}">
        <p14:creationId xmlns:p14="http://schemas.microsoft.com/office/powerpoint/2010/main" val="258972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/ der </a:t>
            </a:r>
            <a:r>
              <a:rPr lang="cs-CZ" b="1" dirty="0" err="1" smtClean="0"/>
              <a:t>Schüler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94320"/>
            <a:ext cx="4536504" cy="4663695"/>
          </a:xfrm>
        </p:spPr>
      </p:pic>
    </p:spTree>
    <p:extLst>
      <p:ext uri="{BB962C8B-B14F-4D97-AF65-F5344CB8AC3E}">
        <p14:creationId xmlns:p14="http://schemas.microsoft.com/office/powerpoint/2010/main" val="268093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LERNEN, LERNEN, LERNEN</a:t>
            </a:r>
            <a:endParaRPr lang="cs-CZ" sz="44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564904"/>
            <a:ext cx="65024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74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Zdroje obrázků: </a:t>
            </a:r>
          </a:p>
          <a:p>
            <a:r>
              <a:rPr lang="cs-CZ" sz="1600" dirty="0" smtClean="0">
                <a:hlinkClick r:id="rId2"/>
              </a:rPr>
              <a:t>http://www.youtube.com/watch?v=zkt27bs2az4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http://www.grafika.cz/old-idif/grafika/images4/clip_01_big.jpg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http://www.papircentrum.cz/eshop/obrazky/11000042.jpg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http://files.slusovice.knihovna.cz/200000032-d6039d6fd6/kniha2.gif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http://nd01.jxs.cz/504/831/e838802a0a_45490841_o2.jpg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http://obrazky.superia.cz/nahled-velky/pravitko.png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http://static.akcniceny.cz/foto/vyrobky/754000/753824.jpg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http://gadgets.vtm.e15.cz/images/2005/05kveten/kazeta.jpg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http://files.fmgroup-sk.meu.zoznam.sk/200000005-28c5c29bfa/_ungaro_125.jpg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http://eshop.prazdroj.cz/inshop/catalogue/products/pictures/23165.gif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http://www.skana.cz/skolni/stoly/pri05.jpg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http://www.skolni-potreby.eu/media/catalog/product/cache/1/image/5e06319eda06f020e43594a9c230972d/1/1/110280_3.jpg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http://static.akcniceny.cz/foto/vyrobky/592500/592374.jpg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http://i.idnes.cz/07/103/cl/PKA1ea417_paul_preacher_sxc_259506_5153.jpg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http://www.ikea.com/cz/cs/images/products/hektar-stojaci-lampa__0149974_PE308131_S4.JPG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http://blog.idnes.cz/blog/824/56971/guma35.jpg</a:t>
            </a:r>
            <a:endParaRPr lang="cs-CZ" sz="1600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781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http://www.rozmanitosti.eu/Fotografie/Zbozi/Original/P1020415.JPG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http://luze.casd.cz/wp-content/uploads/cd.jpg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http://www.tvvv.f.cz/desky/desky_na_poznamovy_blok/desky_blokA5_04.jpg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http://tomaschorvat.com/wp-content/uploads/2010/09/ss18.png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http://www.vns.cz/foto/produkty/val-thorens-chair-1.jpg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skolni.cz/var/shop/storage/images/nabytek/nabytek-pro-materske-skolky/detske-stolky-a-zidlicky/drevene/detsky-stul-umakartova-deska-800-x-800-mm/detsky-stul-umakartova-deska-800-x-800-mm-u16-358-00/1958291-1-cze-CZ/detsky_stul_umakartova_deska_800_x_800_mm_u16_358_001_large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http://www.simpsonovi.net/obrazky/sekce/tabule/tabule3.jpg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http://www.dvereweb.cz/wp-content/gallery/dvere/dvere-1.jpg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http://upload.wikimedia.org/wikipedia/commons/thumb/d/d3/Karlstejn_134_(okno).jpg/220px-Karlstejn_134_(okno).jpg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http://i.lidovky.cz/12/091/lngal/MC45bf8b_33article_1347129915258_14E7D6D00000.jpg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http://haridham.cz/cont/kalendar/kalendar.jpg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http://owebu.bloger.cz/obrazky/owebu.bloger.cz/disketa.jpg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http://www.palmdesign.cz/files/marbella-plazova-taska[1].jpg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http://shop.regina.sk/Portal/Images/share5/zvyraznovac-pelikanx.jpg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http://www.svetamapa.cz/imgs/mapa-sveta.gif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http://www.zachranny-kruh.cz/image.php?idx=556&amp;mw=200&amp;mh=322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7917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http://www.koniny.ic.cz/tahaky/index_image2981.gif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http://www.luxusnipapiry.cz/images/plotrovy_papir.jpg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http://skolniklub.wz.cz/images/ucit_tra.jpg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http://www.zivefirmy.cz/media/fotos/230602/zs-a-ms-hradec-kralove_max10533.jpg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834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617380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71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385</Words>
  <Application>Microsoft Office PowerPoint</Application>
  <PresentationFormat>Předvádění na obrazovce (4:3)</PresentationFormat>
  <Paragraphs>117</Paragraphs>
  <Slides>44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Motiv systému Office</vt:lpstr>
      <vt:lpstr>Prezentace aplikace PowerPoint</vt:lpstr>
      <vt:lpstr>Die Schule</vt:lpstr>
      <vt:lpstr>Die Schulsachen</vt:lpstr>
      <vt:lpstr>ein / der Rucksack</vt:lpstr>
      <vt:lpstr>eine / die Schere</vt:lpstr>
      <vt:lpstr>ein/ der Klebstoff</vt:lpstr>
      <vt:lpstr>ein/das Buch</vt:lpstr>
      <vt:lpstr>ein/der Spitzer</vt:lpstr>
      <vt:lpstr>ein/das Lineal</vt:lpstr>
      <vt:lpstr>ein/ der Zirkel</vt:lpstr>
      <vt:lpstr>eine/ die Kassette</vt:lpstr>
      <vt:lpstr>ein/ der Kuli</vt:lpstr>
      <vt:lpstr>eine/ die Kreide</vt:lpstr>
      <vt:lpstr>ein/ das Heft</vt:lpstr>
      <vt:lpstr>ein/ das Mäppchen eine/ die Federtasche</vt:lpstr>
      <vt:lpstr>ein/ der Bleistift</vt:lpstr>
      <vt:lpstr>ein/ der Füller</vt:lpstr>
      <vt:lpstr>ein/ der Radiergummi (Gummi)</vt:lpstr>
      <vt:lpstr>ein/ der Filzstift</vt:lpstr>
      <vt:lpstr>eine/ die CD</vt:lpstr>
      <vt:lpstr>ein/ der Block</vt:lpstr>
      <vt:lpstr>ein/ der Pinsel</vt:lpstr>
      <vt:lpstr>eine/ die Diskette</vt:lpstr>
      <vt:lpstr>eine/ die Tasche</vt:lpstr>
      <vt:lpstr>ein/ der Marker</vt:lpstr>
      <vt:lpstr>eine/ die Landarte</vt:lpstr>
      <vt:lpstr>Der Klassenraum</vt:lpstr>
      <vt:lpstr>eine/ die Lampe</vt:lpstr>
      <vt:lpstr>ein/ der Stuhl</vt:lpstr>
      <vt:lpstr>ein/ der Tisch</vt:lpstr>
      <vt:lpstr>eine/ die Tafel</vt:lpstr>
      <vt:lpstr>eine/ die Tür</vt:lpstr>
      <vt:lpstr>ein/ das Fenster</vt:lpstr>
      <vt:lpstr>ein/ das Bild</vt:lpstr>
      <vt:lpstr>ein/ das Papier</vt:lpstr>
      <vt:lpstr>ein/ der Kalender</vt:lpstr>
      <vt:lpstr>die Leute / Menschen in der Schule</vt:lpstr>
      <vt:lpstr>ein/ der Lehrer</vt:lpstr>
      <vt:lpstr>ein/ der Schüler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23</cp:revision>
  <dcterms:created xsi:type="dcterms:W3CDTF">2013-06-23T16:07:22Z</dcterms:created>
  <dcterms:modified xsi:type="dcterms:W3CDTF">2013-06-25T07:02:01Z</dcterms:modified>
</cp:coreProperties>
</file>