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VY_32_INOVACE_23_11_20  Rakousko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07D423-6924-40DC-93D4-7BFA8C8311CD}" type="presOf" srcId="{ABD4D77B-BA54-4DFB-A762-4C734220F9AA}" destId="{AAB7E4A6-9D01-402C-9D7A-6D30767F0B58}" srcOrd="0" destOrd="0" presId="urn:microsoft.com/office/officeart/2005/8/layout/target3"/>
    <dgm:cxn modelId="{903FEB75-B261-438E-B52F-229B68EF2E9F}" type="presOf" srcId="{FFA013E9-5C5D-404D-8688-08171EA7A387}" destId="{359A210A-E8C9-4FD6-9BC7-434F4455A6B5}" srcOrd="1" destOrd="0" presId="urn:microsoft.com/office/officeart/2005/8/layout/target3"/>
    <dgm:cxn modelId="{20653C18-1114-40D4-9256-B33515CACAA1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1A495A3-EFAC-42A0-9DCA-C2F8620A842D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94AB53D-56EF-43AD-A857-D589B8977CD9}" type="presOf" srcId="{D9242A4C-F33A-42E2-BFA4-EC80805DCD32}" destId="{7DDB6D97-C311-42E1-B77C-B194BAE75773}" srcOrd="0" destOrd="0" presId="urn:microsoft.com/office/officeart/2005/8/layout/target3"/>
    <dgm:cxn modelId="{8D4CB8FB-B874-475E-B7FA-B088ADAEBD0F}" type="presOf" srcId="{1D895EAB-76A7-41C6-9C6C-7D303AD4C23C}" destId="{94413E88-B296-45A5-9057-6B5765B63A8F}" srcOrd="1" destOrd="0" presId="urn:microsoft.com/office/officeart/2005/8/layout/target3"/>
    <dgm:cxn modelId="{4C9E4170-4905-47D1-BFC6-79407EFE68A9}" type="presOf" srcId="{1D895EAB-76A7-41C6-9C6C-7D303AD4C23C}" destId="{347D85BD-7382-4413-9298-D06CC996458A}" srcOrd="0" destOrd="0" presId="urn:microsoft.com/office/officeart/2005/8/layout/target3"/>
    <dgm:cxn modelId="{189093B0-086F-4FA2-87BB-2FF1CDEE6A08}" type="presOf" srcId="{FFA013E9-5C5D-404D-8688-08171EA7A387}" destId="{E1DA18CB-4B0A-4D0C-9459-15C4B327891F}" srcOrd="0" destOrd="0" presId="urn:microsoft.com/office/officeart/2005/8/layout/target3"/>
    <dgm:cxn modelId="{BB16C76E-02F4-4A1F-932F-BAD170881D18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EB8099D-94FE-4BC7-B907-1D2407042FF5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F2FA20B-FB5B-4E0E-AA8E-D8D4A864DAB6}" type="presOf" srcId="{ABD4D77B-BA54-4DFB-A762-4C734220F9AA}" destId="{A6703DA5-6D74-4C8B-9C82-31DC93531BC2}" srcOrd="1" destOrd="0" presId="urn:microsoft.com/office/officeart/2005/8/layout/target3"/>
    <dgm:cxn modelId="{718659B3-7814-4B26-9A2E-AC36087A7E9E}" type="presParOf" srcId="{2D933DCE-BBEA-46A5-98BC-CA41A7DBB761}" destId="{D3A73299-62A4-4767-8E25-C16133A0B902}" srcOrd="0" destOrd="0" presId="urn:microsoft.com/office/officeart/2005/8/layout/target3"/>
    <dgm:cxn modelId="{0E5E3098-D07D-4C3F-97C3-573D7CA914C7}" type="presParOf" srcId="{2D933DCE-BBEA-46A5-98BC-CA41A7DBB761}" destId="{EE30B2AF-DDC9-42DB-9092-5595C6257A57}" srcOrd="1" destOrd="0" presId="urn:microsoft.com/office/officeart/2005/8/layout/target3"/>
    <dgm:cxn modelId="{D7315774-8D77-48CD-A4FE-B158DFC13D77}" type="presParOf" srcId="{2D933DCE-BBEA-46A5-98BC-CA41A7DBB761}" destId="{E1DA18CB-4B0A-4D0C-9459-15C4B327891F}" srcOrd="2" destOrd="0" presId="urn:microsoft.com/office/officeart/2005/8/layout/target3"/>
    <dgm:cxn modelId="{BCEB0E28-79C6-4751-A0F0-56CB8172E9BD}" type="presParOf" srcId="{2D933DCE-BBEA-46A5-98BC-CA41A7DBB761}" destId="{29996EEB-8589-4AED-9C98-E2204A026234}" srcOrd="3" destOrd="0" presId="urn:microsoft.com/office/officeart/2005/8/layout/target3"/>
    <dgm:cxn modelId="{4B96B387-B405-421C-AB22-3EEDA1C888AA}" type="presParOf" srcId="{2D933DCE-BBEA-46A5-98BC-CA41A7DBB761}" destId="{056AE7B2-579D-40D1-A57C-4E33BFED76BE}" srcOrd="4" destOrd="0" presId="urn:microsoft.com/office/officeart/2005/8/layout/target3"/>
    <dgm:cxn modelId="{281CC948-FBA1-4967-95FD-506C409BB1D5}" type="presParOf" srcId="{2D933DCE-BBEA-46A5-98BC-CA41A7DBB761}" destId="{4F0AD45D-7E6A-4C4A-90DF-90E27C4B175D}" srcOrd="5" destOrd="0" presId="urn:microsoft.com/office/officeart/2005/8/layout/target3"/>
    <dgm:cxn modelId="{E1B7D2BF-CE02-41AB-8F6F-BA62936EFD18}" type="presParOf" srcId="{2D933DCE-BBEA-46A5-98BC-CA41A7DBB761}" destId="{1804A346-BBD3-438B-AE0F-7BEBB1E2AF96}" srcOrd="6" destOrd="0" presId="urn:microsoft.com/office/officeart/2005/8/layout/target3"/>
    <dgm:cxn modelId="{4E359955-D8E2-4738-A75A-B4D57336581D}" type="presParOf" srcId="{2D933DCE-BBEA-46A5-98BC-CA41A7DBB761}" destId="{60CB9877-708D-4C64-AA73-CFD3F3076BC2}" srcOrd="7" destOrd="0" presId="urn:microsoft.com/office/officeart/2005/8/layout/target3"/>
    <dgm:cxn modelId="{D4BBC78B-4850-4AEB-8A66-5B4C32A6A22F}" type="presParOf" srcId="{2D933DCE-BBEA-46A5-98BC-CA41A7DBB761}" destId="{347D85BD-7382-4413-9298-D06CC996458A}" srcOrd="8" destOrd="0" presId="urn:microsoft.com/office/officeart/2005/8/layout/target3"/>
    <dgm:cxn modelId="{24223682-ABDE-43E5-A502-FD6288A94C17}" type="presParOf" srcId="{2D933DCE-BBEA-46A5-98BC-CA41A7DBB761}" destId="{C4DD5B9C-4D9E-449D-A063-107A759DF3D1}" srcOrd="9" destOrd="0" presId="urn:microsoft.com/office/officeart/2005/8/layout/target3"/>
    <dgm:cxn modelId="{38481BF0-C819-48D4-882B-576A750C0AD9}" type="presParOf" srcId="{2D933DCE-BBEA-46A5-98BC-CA41A7DBB761}" destId="{CD515E15-5457-47F2-8109-A2A59D66C930}" srcOrd="10" destOrd="0" presId="urn:microsoft.com/office/officeart/2005/8/layout/target3"/>
    <dgm:cxn modelId="{A74FBBE6-6C7B-484D-9F6A-D0BC62442020}" type="presParOf" srcId="{2D933DCE-BBEA-46A5-98BC-CA41A7DBB761}" destId="{7DDB6D97-C311-42E1-B77C-B194BAE75773}" srcOrd="11" destOrd="0" presId="urn:microsoft.com/office/officeart/2005/8/layout/target3"/>
    <dgm:cxn modelId="{CB623210-3AAE-4BFD-9976-10FDFC429049}" type="presParOf" srcId="{2D933DCE-BBEA-46A5-98BC-CA41A7DBB761}" destId="{DE2B4424-17B1-4404-A13F-04051C43B79D}" srcOrd="12" destOrd="0" presId="urn:microsoft.com/office/officeart/2005/8/layout/target3"/>
    <dgm:cxn modelId="{D2072A15-4366-4DF0-BFC3-29404B68948F}" type="presParOf" srcId="{2D933DCE-BBEA-46A5-98BC-CA41A7DBB761}" destId="{555607BD-8A1D-4EBB-825A-8C74A1FB0FFC}" srcOrd="13" destOrd="0" presId="urn:microsoft.com/office/officeart/2005/8/layout/target3"/>
    <dgm:cxn modelId="{0A0F25F2-62DE-4D76-B8D7-B88E98E9CF70}" type="presParOf" srcId="{2D933DCE-BBEA-46A5-98BC-CA41A7DBB761}" destId="{AAB7E4A6-9D01-402C-9D7A-6D30767F0B58}" srcOrd="14" destOrd="0" presId="urn:microsoft.com/office/officeart/2005/8/layout/target3"/>
    <dgm:cxn modelId="{30E03FCD-443F-4634-A330-5EE251E281A8}" type="presParOf" srcId="{2D933DCE-BBEA-46A5-98BC-CA41A7DBB761}" destId="{359A210A-E8C9-4FD6-9BC7-434F4455A6B5}" srcOrd="15" destOrd="0" presId="urn:microsoft.com/office/officeart/2005/8/layout/target3"/>
    <dgm:cxn modelId="{D7E7AE73-4FD8-4585-A7A0-60674109C818}" type="presParOf" srcId="{2D933DCE-BBEA-46A5-98BC-CA41A7DBB761}" destId="{36B74B1E-3C18-4C06-BA03-CB2EB266F8FF}" srcOrd="16" destOrd="0" presId="urn:microsoft.com/office/officeart/2005/8/layout/target3"/>
    <dgm:cxn modelId="{3B645439-04A2-47CC-8FEA-47B438E58F6E}" type="presParOf" srcId="{2D933DCE-BBEA-46A5-98BC-CA41A7DBB761}" destId="{94413E88-B296-45A5-9057-6B5765B63A8F}" srcOrd="17" destOrd="0" presId="urn:microsoft.com/office/officeart/2005/8/layout/target3"/>
    <dgm:cxn modelId="{DAE03D57-0D6B-4F4E-8438-7C1B79A76C85}" type="presParOf" srcId="{2D933DCE-BBEA-46A5-98BC-CA41A7DBB761}" destId="{5A434D34-FA65-40B0-A4CE-3A1E2B14A215}" srcOrd="18" destOrd="0" presId="urn:microsoft.com/office/officeart/2005/8/layout/target3"/>
    <dgm:cxn modelId="{ACBC2BCE-CAAC-4707-AA4E-3B26168623CF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DA14EB-FE97-4CB7-98C8-3BDA7964B6A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10D187-1C9D-48FA-8AB8-5CC4E1175D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309E04-54F9-4356-96DA-BC45B3D089B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0AABF1-C5A6-4F3B-A445-F304F909C8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User:David_Liuzzo" TargetMode="External"/><Relationship Id="rId7" Type="http://schemas.openxmlformats.org/officeDocument/2006/relationships/hyperlink" Target="http://cs.wikipedia.org/wiki/Soubor:Wolfgang-amadeus-mozart_1.jpg" TargetMode="External"/><Relationship Id="rId2" Type="http://schemas.openxmlformats.org/officeDocument/2006/relationships/hyperlink" Target="http://cs.wikipedia.org/wiki/Soubor:Flag_of_Austr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ustria_satellite-map.jpg" TargetMode="External"/><Relationship Id="rId5" Type="http://schemas.openxmlformats.org/officeDocument/2006/relationships/hyperlink" Target="http://commons.wikimedia.org/wiki/User:Schmid" TargetMode="External"/><Relationship Id="rId4" Type="http://schemas.openxmlformats.org/officeDocument/2006/relationships/hyperlink" Target="http://cs.wikipedia.org/wiki/Soubor:EU_location_AU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97338102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025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Rakousko</a:t>
            </a:r>
            <a:endParaRPr lang="cs-CZ" b="1" dirty="0" smtClean="0"/>
          </a:p>
          <a:p>
            <a:r>
              <a:rPr lang="cs-CZ" dirty="0" smtClean="0"/>
              <a:t>Žáci používají atlas a pracují s učebnicí, učitel vede výukový rozhovor s žáky.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21431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Dříve součást i České republiky, tzv. ___________________________________________</a:t>
            </a:r>
          </a:p>
          <a:p>
            <a:r>
              <a:rPr lang="cs-CZ" dirty="0" smtClean="0"/>
              <a:t>Hlavní město: _____________________________</a:t>
            </a:r>
          </a:p>
          <a:p>
            <a:r>
              <a:rPr lang="cs-CZ" dirty="0" smtClean="0"/>
              <a:t>Neutrální země: ___________________________</a:t>
            </a:r>
          </a:p>
          <a:p>
            <a:r>
              <a:rPr lang="cs-CZ" dirty="0" smtClean="0"/>
              <a:t>Členem: __________ Počet obyvatel: _________</a:t>
            </a:r>
            <a:endParaRPr lang="cs-CZ" dirty="0"/>
          </a:p>
        </p:txBody>
      </p:sp>
      <p:pic>
        <p:nvPicPr>
          <p:cNvPr id="1026" name="Picture 2" descr="Vlajka Rakous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714752"/>
            <a:ext cx="2583511" cy="1714512"/>
          </a:xfrm>
          <a:prstGeom prst="rect">
            <a:avLst/>
          </a:prstGeom>
          <a:noFill/>
        </p:spPr>
      </p:pic>
      <p:pic>
        <p:nvPicPr>
          <p:cNvPr id="1028" name="Picture 4" descr="Soubor:EU location AU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357562"/>
            <a:ext cx="4388845" cy="32861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43306" y="6643710"/>
            <a:ext cx="2286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5500702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328734"/>
          </a:xfrm>
        </p:spPr>
        <p:txBody>
          <a:bodyPr/>
          <a:lstStyle/>
          <a:p>
            <a:r>
              <a:rPr lang="cs-CZ" b="1" dirty="0" smtClean="0"/>
              <a:t>Povrch:</a:t>
            </a:r>
            <a:r>
              <a:rPr lang="cs-CZ" dirty="0" smtClean="0"/>
              <a:t> pohoří ________ s nejvyšším vrcholem Rakouska __________________.</a:t>
            </a:r>
          </a:p>
          <a:p>
            <a:r>
              <a:rPr lang="cs-CZ" dirty="0" smtClean="0"/>
              <a:t>Významné vodní toky: ________________________</a:t>
            </a:r>
            <a:endParaRPr lang="cs-CZ" dirty="0"/>
          </a:p>
        </p:txBody>
      </p:sp>
      <p:pic>
        <p:nvPicPr>
          <p:cNvPr id="19458" name="Picture 2" descr="Soubor:Austria satellite-ma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857496"/>
            <a:ext cx="6929486" cy="37505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6611779"/>
            <a:ext cx="29289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www: 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71478"/>
          </a:xfrm>
        </p:spPr>
        <p:txBody>
          <a:bodyPr/>
          <a:lstStyle/>
          <a:p>
            <a:r>
              <a:rPr lang="cs-CZ" b="1" dirty="0" smtClean="0"/>
              <a:t>Pomocí mapy vypiš města Rakouska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3108" y="2285992"/>
            <a:ext cx="40719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42916"/>
          </a:xfrm>
        </p:spPr>
        <p:txBody>
          <a:bodyPr/>
          <a:lstStyle/>
          <a:p>
            <a:r>
              <a:rPr lang="cs-CZ" dirty="0" smtClean="0"/>
              <a:t>Rakouský rodák, hudební genius _______________</a:t>
            </a:r>
            <a:endParaRPr lang="cs-CZ" dirty="0"/>
          </a:p>
        </p:txBody>
      </p:sp>
      <p:pic>
        <p:nvPicPr>
          <p:cNvPr id="20482" name="Picture 2" descr="Soubor:Wolfgang-amadeus-mozart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2000240"/>
            <a:ext cx="3171820" cy="466444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00298" y="6611779"/>
            <a:ext cx="35004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</a:t>
            </a:r>
            <a:r>
              <a:rPr lang="cs-CZ" sz="1000" dirty="0" err="1" smtClean="0"/>
              <a:t>wikipedia.org</a:t>
            </a:r>
            <a:endParaRPr lang="cs-CZ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25. </a:t>
            </a:r>
            <a:r>
              <a:rPr lang="cs-CZ" sz="1200" dirty="0" smtClean="0"/>
              <a:t>4.  </a:t>
            </a:r>
            <a:r>
              <a:rPr lang="cs-CZ" sz="1200" dirty="0"/>
              <a:t>2013]. Dostupný na WWW: </a:t>
            </a: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cs.wikipedia.org/wiki/Soubor:Flag_of_Austria.svg</a:t>
            </a:r>
            <a:endParaRPr lang="cs-CZ" sz="1200" dirty="0" smtClean="0"/>
          </a:p>
          <a:p>
            <a:r>
              <a:rPr lang="cs-CZ" sz="1200" dirty="0" smtClean="0">
                <a:hlinkClick r:id="rId3" tooltip="User:David Liuzzo"/>
              </a:rPr>
              <a:t>David </a:t>
            </a:r>
            <a:r>
              <a:rPr lang="cs-CZ" sz="1200" dirty="0" err="1" smtClean="0">
                <a:hlinkClick r:id="rId3" tooltip="User:David Liuzzo"/>
              </a:rPr>
              <a:t>Liuzzo</a:t>
            </a:r>
            <a:r>
              <a:rPr lang="cs-CZ" sz="1200" dirty="0" smtClean="0"/>
              <a:t>, </a:t>
            </a:r>
            <a:r>
              <a:rPr lang="cs-CZ" sz="1200" i="1" dirty="0"/>
              <a:t>Wikipedia.cz, </a:t>
            </a:r>
            <a:r>
              <a:rPr lang="cs-CZ" sz="1200" dirty="0"/>
              <a:t>[ online]. [cit. 25. </a:t>
            </a:r>
            <a:r>
              <a:rPr lang="cs-CZ" sz="1200" dirty="0" smtClean="0"/>
              <a:t>4.  </a:t>
            </a:r>
            <a:r>
              <a:rPr lang="cs-CZ" sz="1200" dirty="0"/>
              <a:t>2013]. 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cs.wikipedia.org/wiki/Soubor:EU_location_AUT.png</a:t>
            </a:r>
            <a:endParaRPr lang="cs-CZ" sz="1200" dirty="0" smtClean="0"/>
          </a:p>
          <a:p>
            <a:r>
              <a:rPr lang="cs-CZ" sz="1200" dirty="0" smtClean="0">
                <a:hlinkClick r:id="rId5" tooltip="User:Schmid"/>
              </a:rPr>
              <a:t>Michael </a:t>
            </a:r>
            <a:r>
              <a:rPr lang="cs-CZ" sz="1200" dirty="0" err="1" smtClean="0">
                <a:hlinkClick r:id="rId5" tooltip="User:Schmid"/>
              </a:rPr>
              <a:t>Schmid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</a:t>
            </a:r>
            <a:r>
              <a:rPr lang="cs-CZ" sz="1200" dirty="0" smtClean="0"/>
              <a:t>4.  </a:t>
            </a:r>
            <a:r>
              <a:rPr lang="cs-CZ" sz="1200" dirty="0"/>
              <a:t>2013]. 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cs.wikipedia.org/wiki/Soubor:Austria_satellite-map.jpg</a:t>
            </a:r>
            <a:endParaRPr lang="cs-CZ" sz="1200" dirty="0"/>
          </a:p>
          <a:p>
            <a:r>
              <a:rPr lang="cs-CZ" sz="1200" dirty="0" err="1" smtClean="0"/>
              <a:t>Deutsch</a:t>
            </a:r>
            <a:r>
              <a:rPr lang="cs-CZ" sz="1200" dirty="0" smtClean="0"/>
              <a:t>, Otto Erich (1965)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i="1" dirty="0"/>
              <a:t>, </a:t>
            </a:r>
            <a:r>
              <a:rPr lang="cs-CZ" sz="1200" dirty="0"/>
              <a:t>[ online]. [cit. 25. </a:t>
            </a:r>
            <a:r>
              <a:rPr lang="cs-CZ" sz="1200" dirty="0" smtClean="0"/>
              <a:t>4.  </a:t>
            </a:r>
            <a:r>
              <a:rPr lang="cs-CZ" sz="1200" dirty="0"/>
              <a:t>2013]. Dostupný na </a:t>
            </a:r>
            <a:r>
              <a:rPr lang="cs-CZ" sz="1200" dirty="0" smtClean="0"/>
              <a:t>WWW:</a:t>
            </a:r>
            <a:r>
              <a:rPr lang="cs-CZ" sz="1200" dirty="0"/>
              <a:t> </a:t>
            </a: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cs.wikipedia.org/wiki/Soubor:Wolfgang-amadeus-mozart_1.jpg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143745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</TotalTime>
  <Words>272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Anotace: </vt:lpstr>
      <vt:lpstr>Rakousko</vt:lpstr>
      <vt:lpstr>Rakousko</vt:lpstr>
      <vt:lpstr>Rakousko</vt:lpstr>
      <vt:lpstr>Rakousko</vt:lpstr>
      <vt:lpstr>Zdroj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DDave</dc:creator>
  <cp:lastModifiedBy>DDave</cp:lastModifiedBy>
  <cp:revision>2</cp:revision>
  <dcterms:created xsi:type="dcterms:W3CDTF">2013-06-23T16:51:52Z</dcterms:created>
  <dcterms:modified xsi:type="dcterms:W3CDTF">2013-06-23T17:08:20Z</dcterms:modified>
</cp:coreProperties>
</file>