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1"/>
  </p:notesMasterIdLst>
  <p:sldIdLst>
    <p:sldId id="259" r:id="rId4"/>
    <p:sldId id="257" r:id="rId5"/>
    <p:sldId id="258" r:id="rId6"/>
    <p:sldId id="261" r:id="rId7"/>
    <p:sldId id="263" r:id="rId8"/>
    <p:sldId id="264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VY_32_INOVACE_23_12_20  Evropa – jeden ze světadílů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</a:t>
          </a:r>
          <a:r>
            <a:rPr lang="cs-CZ" sz="1200" dirty="0" smtClean="0"/>
            <a:t>Česká republika jako součást Evropy </a:t>
          </a:r>
          <a:endParaRPr lang="cs-CZ" sz="12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0395918-A8B0-422B-A578-DA6FDA95F192}" type="presOf" srcId="{1D895EAB-76A7-41C6-9C6C-7D303AD4C23C}" destId="{94413E88-B296-45A5-9057-6B5765B63A8F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7219FF3D-68D6-4401-ABB0-09EE5D844173}" type="presOf" srcId="{ABD4D77B-BA54-4DFB-A762-4C734220F9AA}" destId="{AAB7E4A6-9D01-402C-9D7A-6D30767F0B58}" srcOrd="0" destOrd="0" presId="urn:microsoft.com/office/officeart/2005/8/layout/target3"/>
    <dgm:cxn modelId="{D4742C7C-02B2-4DF6-B35D-6C994E7440A9}" type="presOf" srcId="{ABD4D77B-BA54-4DFB-A762-4C734220F9AA}" destId="{A6703DA5-6D74-4C8B-9C82-31DC93531BC2}" srcOrd="1" destOrd="0" presId="urn:microsoft.com/office/officeart/2005/8/layout/target3"/>
    <dgm:cxn modelId="{7DE2D50F-4A62-4503-9FB5-CA67F6CF8EED}" type="presOf" srcId="{A4836DAF-3E6B-4198-A089-B3C0D0384F2B}" destId="{36B74B1E-3C18-4C06-BA03-CB2EB266F8FF}" srcOrd="1" destOrd="0" presId="urn:microsoft.com/office/officeart/2005/8/layout/target3"/>
    <dgm:cxn modelId="{7DB725A8-0279-4953-B1BD-D0667E113488}" type="presOf" srcId="{1D895EAB-76A7-41C6-9C6C-7D303AD4C23C}" destId="{347D85BD-7382-4413-9298-D06CC996458A}" srcOrd="0" destOrd="0" presId="urn:microsoft.com/office/officeart/2005/8/layout/target3"/>
    <dgm:cxn modelId="{0004236F-52F2-46F7-A999-19893454EC75}" type="presOf" srcId="{FFA013E9-5C5D-404D-8688-08171EA7A387}" destId="{E1DA18CB-4B0A-4D0C-9459-15C4B327891F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2AF8B3B7-0588-4ABE-A48E-55993EEEE050}" type="presOf" srcId="{DAAD5A11-3EBC-47AE-AB1C-4F1B938732A7}" destId="{2D933DCE-BBEA-46A5-98BC-CA41A7DBB761}" srcOrd="0" destOrd="0" presId="urn:microsoft.com/office/officeart/2005/8/layout/target3"/>
    <dgm:cxn modelId="{49539D47-3284-422C-B636-4B25D6D35C6B}" type="presOf" srcId="{FFA013E9-5C5D-404D-8688-08171EA7A387}" destId="{359A210A-E8C9-4FD6-9BC7-434F4455A6B5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6467D177-6D0F-41EF-9485-FDC2EF584C36}" type="presOf" srcId="{D9242A4C-F33A-42E2-BFA4-EC80805DCD32}" destId="{5A434D34-FA65-40B0-A4CE-3A1E2B14A215}" srcOrd="1" destOrd="0" presId="urn:microsoft.com/office/officeart/2005/8/layout/target3"/>
    <dgm:cxn modelId="{DBEF2D7F-CE95-477B-9359-8509DD55D102}" type="presOf" srcId="{D9242A4C-F33A-42E2-BFA4-EC80805DCD32}" destId="{7DDB6D97-C311-42E1-B77C-B194BAE75773}" srcOrd="0" destOrd="0" presId="urn:microsoft.com/office/officeart/2005/8/layout/target3"/>
    <dgm:cxn modelId="{F7F5D1AB-6CD1-4C32-B1A7-DD7DA3E25139}" type="presOf" srcId="{A4836DAF-3E6B-4198-A089-B3C0D0384F2B}" destId="{4F0AD45D-7E6A-4C4A-90DF-90E27C4B175D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A690B71C-48DF-49CA-AD24-C9B520CE950E}" type="presParOf" srcId="{2D933DCE-BBEA-46A5-98BC-CA41A7DBB761}" destId="{D3A73299-62A4-4767-8E25-C16133A0B902}" srcOrd="0" destOrd="0" presId="urn:microsoft.com/office/officeart/2005/8/layout/target3"/>
    <dgm:cxn modelId="{957DE557-3AD4-4154-99A7-1F866604B2CF}" type="presParOf" srcId="{2D933DCE-BBEA-46A5-98BC-CA41A7DBB761}" destId="{EE30B2AF-DDC9-42DB-9092-5595C6257A57}" srcOrd="1" destOrd="0" presId="urn:microsoft.com/office/officeart/2005/8/layout/target3"/>
    <dgm:cxn modelId="{5C12434D-D005-4CB1-A56E-1689207A9E3A}" type="presParOf" srcId="{2D933DCE-BBEA-46A5-98BC-CA41A7DBB761}" destId="{E1DA18CB-4B0A-4D0C-9459-15C4B327891F}" srcOrd="2" destOrd="0" presId="urn:microsoft.com/office/officeart/2005/8/layout/target3"/>
    <dgm:cxn modelId="{957355CE-C1C0-4B2A-A740-58E78C846514}" type="presParOf" srcId="{2D933DCE-BBEA-46A5-98BC-CA41A7DBB761}" destId="{29996EEB-8589-4AED-9C98-E2204A026234}" srcOrd="3" destOrd="0" presId="urn:microsoft.com/office/officeart/2005/8/layout/target3"/>
    <dgm:cxn modelId="{113EDDDA-8121-4244-9DA5-AB56E87F806D}" type="presParOf" srcId="{2D933DCE-BBEA-46A5-98BC-CA41A7DBB761}" destId="{056AE7B2-579D-40D1-A57C-4E33BFED76BE}" srcOrd="4" destOrd="0" presId="urn:microsoft.com/office/officeart/2005/8/layout/target3"/>
    <dgm:cxn modelId="{3A69A4FA-4FF7-4A32-9DC2-583708F4DC3A}" type="presParOf" srcId="{2D933DCE-BBEA-46A5-98BC-CA41A7DBB761}" destId="{4F0AD45D-7E6A-4C4A-90DF-90E27C4B175D}" srcOrd="5" destOrd="0" presId="urn:microsoft.com/office/officeart/2005/8/layout/target3"/>
    <dgm:cxn modelId="{F9284D47-6C54-4C17-9D54-2387763E6039}" type="presParOf" srcId="{2D933DCE-BBEA-46A5-98BC-CA41A7DBB761}" destId="{1804A346-BBD3-438B-AE0F-7BEBB1E2AF96}" srcOrd="6" destOrd="0" presId="urn:microsoft.com/office/officeart/2005/8/layout/target3"/>
    <dgm:cxn modelId="{1267CA8C-5AEB-4488-B9A6-2E7F965F0020}" type="presParOf" srcId="{2D933DCE-BBEA-46A5-98BC-CA41A7DBB761}" destId="{60CB9877-708D-4C64-AA73-CFD3F3076BC2}" srcOrd="7" destOrd="0" presId="urn:microsoft.com/office/officeart/2005/8/layout/target3"/>
    <dgm:cxn modelId="{FD95B1C3-C2EB-46BC-A8CF-6B60979E0E65}" type="presParOf" srcId="{2D933DCE-BBEA-46A5-98BC-CA41A7DBB761}" destId="{347D85BD-7382-4413-9298-D06CC996458A}" srcOrd="8" destOrd="0" presId="urn:microsoft.com/office/officeart/2005/8/layout/target3"/>
    <dgm:cxn modelId="{80902190-E586-467D-AD03-FFE19A0F709D}" type="presParOf" srcId="{2D933DCE-BBEA-46A5-98BC-CA41A7DBB761}" destId="{C4DD5B9C-4D9E-449D-A063-107A759DF3D1}" srcOrd="9" destOrd="0" presId="urn:microsoft.com/office/officeart/2005/8/layout/target3"/>
    <dgm:cxn modelId="{B49A3B55-DE13-480F-9915-83696A0D8BF2}" type="presParOf" srcId="{2D933DCE-BBEA-46A5-98BC-CA41A7DBB761}" destId="{CD515E15-5457-47F2-8109-A2A59D66C930}" srcOrd="10" destOrd="0" presId="urn:microsoft.com/office/officeart/2005/8/layout/target3"/>
    <dgm:cxn modelId="{AEE80955-BCDE-4EF8-B69F-BA0CD01A15F8}" type="presParOf" srcId="{2D933DCE-BBEA-46A5-98BC-CA41A7DBB761}" destId="{7DDB6D97-C311-42E1-B77C-B194BAE75773}" srcOrd="11" destOrd="0" presId="urn:microsoft.com/office/officeart/2005/8/layout/target3"/>
    <dgm:cxn modelId="{ADBD8516-F642-441B-822A-49A83BB6CD4D}" type="presParOf" srcId="{2D933DCE-BBEA-46A5-98BC-CA41A7DBB761}" destId="{DE2B4424-17B1-4404-A13F-04051C43B79D}" srcOrd="12" destOrd="0" presId="urn:microsoft.com/office/officeart/2005/8/layout/target3"/>
    <dgm:cxn modelId="{8098268F-631D-4926-A3A6-D564CC316502}" type="presParOf" srcId="{2D933DCE-BBEA-46A5-98BC-CA41A7DBB761}" destId="{555607BD-8A1D-4EBB-825A-8C74A1FB0FFC}" srcOrd="13" destOrd="0" presId="urn:microsoft.com/office/officeart/2005/8/layout/target3"/>
    <dgm:cxn modelId="{C763591C-020C-41AB-ABD6-D9CCA128F6F5}" type="presParOf" srcId="{2D933DCE-BBEA-46A5-98BC-CA41A7DBB761}" destId="{AAB7E4A6-9D01-402C-9D7A-6D30767F0B58}" srcOrd="14" destOrd="0" presId="urn:microsoft.com/office/officeart/2005/8/layout/target3"/>
    <dgm:cxn modelId="{29343664-B8E9-4A88-90BE-E6FF2D500C1D}" type="presParOf" srcId="{2D933DCE-BBEA-46A5-98BC-CA41A7DBB761}" destId="{359A210A-E8C9-4FD6-9BC7-434F4455A6B5}" srcOrd="15" destOrd="0" presId="urn:microsoft.com/office/officeart/2005/8/layout/target3"/>
    <dgm:cxn modelId="{2C4B1C50-0944-4CB2-A453-833AC032B814}" type="presParOf" srcId="{2D933DCE-BBEA-46A5-98BC-CA41A7DBB761}" destId="{36B74B1E-3C18-4C06-BA03-CB2EB266F8FF}" srcOrd="16" destOrd="0" presId="urn:microsoft.com/office/officeart/2005/8/layout/target3"/>
    <dgm:cxn modelId="{4453470D-A5CE-4444-8850-9404F9379A5E}" type="presParOf" srcId="{2D933DCE-BBEA-46A5-98BC-CA41A7DBB761}" destId="{94413E88-B296-45A5-9057-6B5765B63A8F}" srcOrd="17" destOrd="0" presId="urn:microsoft.com/office/officeart/2005/8/layout/target3"/>
    <dgm:cxn modelId="{72E6D738-52F9-46DA-903A-B88B77F50678}" type="presParOf" srcId="{2D933DCE-BBEA-46A5-98BC-CA41A7DBB761}" destId="{5A434D34-FA65-40B0-A4CE-3A1E2B14A215}" srcOrd="18" destOrd="0" presId="urn:microsoft.com/office/officeart/2005/8/layout/target3"/>
    <dgm:cxn modelId="{3EBDFF74-B23E-4A09-BA7F-FE954F5D557B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VY_32_INOVACE_23_12_20  Evropa – jeden ze světadílů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</a:t>
          </a:r>
          <a:r>
            <a:rPr lang="cs-CZ" sz="1200" kern="1200" dirty="0" smtClean="0"/>
            <a:t>Česká republika jako součást Evropy </a:t>
          </a:r>
          <a:endParaRPr lang="cs-CZ" sz="12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219ED4-CF40-4317-8A90-4494754AD7A0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359EFF-D65D-4169-8154-013D830ABE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87275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4372E4E-4907-4317-91DC-D18A49AF4B9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F008F3B-04AA-42C3-98AC-48DDF99713A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4372E4E-4907-4317-91DC-D18A49AF4B9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F008F3B-04AA-42C3-98AC-48DDF99713A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4372E4E-4907-4317-91DC-D18A49AF4B9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F008F3B-04AA-42C3-98AC-48DDF99713A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72E4E-4907-4317-91DC-D18A49AF4B9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008F3B-04AA-42C3-98AC-48DDF99713A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72E4E-4907-4317-91DC-D18A49AF4B9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008F3B-04AA-42C3-98AC-48DDF99713A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4372E4E-4907-4317-91DC-D18A49AF4B9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F008F3B-04AA-42C3-98AC-48DDF99713A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72E4E-4907-4317-91DC-D18A49AF4B9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008F3B-04AA-42C3-98AC-48DDF99713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4372E4E-4907-4317-91DC-D18A49AF4B9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F008F3B-04AA-42C3-98AC-48DDF99713A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4372E4E-4907-4317-91DC-D18A49AF4B9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F008F3B-04AA-42C3-98AC-48DDF99713A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72E4E-4907-4317-91DC-D18A49AF4B9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008F3B-04AA-42C3-98AC-48DDF99713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72E4E-4907-4317-91DC-D18A49AF4B9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008F3B-04AA-42C3-98AC-48DDF99713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2309E04-54F9-4356-96DA-BC45B3D089B2}" type="datetimeFigureOut">
              <a:rPr lang="cs-CZ" smtClean="0">
                <a:solidFill>
                  <a:srgbClr val="575F6D"/>
                </a:solidFill>
              </a:rPr>
              <a:pPr/>
              <a:t>24.6.2013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01053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2309E04-54F9-4356-96DA-BC45B3D089B2}" type="datetimeFigureOut">
              <a:rPr lang="cs-CZ" smtClean="0">
                <a:solidFill>
                  <a:srgbClr val="575F6D"/>
                </a:solidFill>
              </a:rPr>
              <a:pPr/>
              <a:t>24.6.2013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45192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2309E04-54F9-4356-96DA-BC45B3D089B2}" type="datetimeFigureOut">
              <a:rPr lang="cs-CZ" smtClean="0">
                <a:solidFill>
                  <a:srgbClr val="FFF39D"/>
                </a:solidFill>
              </a:rPr>
              <a:pPr/>
              <a:t>24.6.2013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40813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09E04-54F9-4356-96DA-BC45B3D089B2}" type="datetimeFigureOut">
              <a:rPr lang="cs-CZ" smtClean="0">
                <a:solidFill>
                  <a:srgbClr val="575F6D"/>
                </a:solidFill>
              </a:rPr>
              <a:pPr/>
              <a:t>24.6.2013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0172689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09E04-54F9-4356-96DA-BC45B3D089B2}" type="datetimeFigureOut">
              <a:rPr lang="cs-CZ" smtClean="0">
                <a:solidFill>
                  <a:srgbClr val="575F6D"/>
                </a:solidFill>
              </a:rPr>
              <a:pPr/>
              <a:t>24.6.2013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41561912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2309E04-54F9-4356-96DA-BC45B3D089B2}" type="datetimeFigureOut">
              <a:rPr lang="cs-CZ" smtClean="0">
                <a:solidFill>
                  <a:srgbClr val="575F6D"/>
                </a:solidFill>
              </a:rPr>
              <a:pPr/>
              <a:t>24.6.2013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689418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09E04-54F9-4356-96DA-BC45B3D089B2}" type="datetimeFigureOut">
              <a:rPr lang="cs-CZ" smtClean="0">
                <a:solidFill>
                  <a:srgbClr val="575F6D"/>
                </a:solidFill>
              </a:rPr>
              <a:pPr/>
              <a:t>24.6.2013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8280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2309E04-54F9-4356-96DA-BC45B3D089B2}" type="datetimeFigureOut">
              <a:rPr lang="cs-CZ" smtClean="0">
                <a:solidFill>
                  <a:srgbClr val="575F6D"/>
                </a:solidFill>
              </a:rPr>
              <a:pPr/>
              <a:t>24.6.2013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37784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2309E04-54F9-4356-96DA-BC45B3D089B2}" type="datetimeFigureOut">
              <a:rPr lang="cs-CZ" smtClean="0">
                <a:solidFill>
                  <a:srgbClr val="575F6D"/>
                </a:solidFill>
              </a:rPr>
              <a:pPr/>
              <a:t>24.6.2013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11763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09E04-54F9-4356-96DA-BC45B3D089B2}" type="datetimeFigureOut">
              <a:rPr lang="cs-CZ" smtClean="0">
                <a:solidFill>
                  <a:srgbClr val="575F6D"/>
                </a:solidFill>
              </a:rPr>
              <a:pPr/>
              <a:t>24.6.2013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4417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09E04-54F9-4356-96DA-BC45B3D089B2}" type="datetimeFigureOut">
              <a:rPr lang="cs-CZ" smtClean="0">
                <a:solidFill>
                  <a:srgbClr val="575F6D"/>
                </a:solidFill>
              </a:rPr>
              <a:pPr/>
              <a:t>24.6.2013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285012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2309E04-54F9-4356-96DA-BC45B3D089B2}" type="datetimeFigureOut">
              <a:rPr lang="cs-CZ" smtClean="0">
                <a:solidFill>
                  <a:srgbClr val="575F6D"/>
                </a:solidFill>
              </a:rPr>
              <a:pPr/>
              <a:t>24.6.2013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2084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2309E04-54F9-4356-96DA-BC45B3D089B2}" type="datetimeFigureOut">
              <a:rPr lang="cs-CZ" smtClean="0">
                <a:solidFill>
                  <a:srgbClr val="575F6D"/>
                </a:solidFill>
              </a:rPr>
              <a:pPr/>
              <a:t>24.6.2013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666351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2309E04-54F9-4356-96DA-BC45B3D089B2}" type="datetimeFigureOut">
              <a:rPr lang="cs-CZ" smtClean="0">
                <a:solidFill>
                  <a:srgbClr val="FFF39D"/>
                </a:solidFill>
              </a:rPr>
              <a:pPr/>
              <a:t>24.6.2013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24682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09E04-54F9-4356-96DA-BC45B3D089B2}" type="datetimeFigureOut">
              <a:rPr lang="cs-CZ" smtClean="0">
                <a:solidFill>
                  <a:srgbClr val="575F6D"/>
                </a:solidFill>
              </a:rPr>
              <a:pPr/>
              <a:t>24.6.2013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34494700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09E04-54F9-4356-96DA-BC45B3D089B2}" type="datetimeFigureOut">
              <a:rPr lang="cs-CZ" smtClean="0">
                <a:solidFill>
                  <a:srgbClr val="575F6D"/>
                </a:solidFill>
              </a:rPr>
              <a:pPr/>
              <a:t>24.6.2013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1956063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2309E04-54F9-4356-96DA-BC45B3D089B2}" type="datetimeFigureOut">
              <a:rPr lang="cs-CZ" smtClean="0">
                <a:solidFill>
                  <a:srgbClr val="575F6D"/>
                </a:solidFill>
              </a:rPr>
              <a:pPr/>
              <a:t>24.6.2013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298044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09E04-54F9-4356-96DA-BC45B3D089B2}" type="datetimeFigureOut">
              <a:rPr lang="cs-CZ" smtClean="0">
                <a:solidFill>
                  <a:srgbClr val="575F6D"/>
                </a:solidFill>
              </a:rPr>
              <a:pPr/>
              <a:t>24.6.2013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174266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2309E04-54F9-4356-96DA-BC45B3D089B2}" type="datetimeFigureOut">
              <a:rPr lang="cs-CZ" smtClean="0">
                <a:solidFill>
                  <a:srgbClr val="575F6D"/>
                </a:solidFill>
              </a:rPr>
              <a:pPr/>
              <a:t>24.6.2013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27375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2309E04-54F9-4356-96DA-BC45B3D089B2}" type="datetimeFigureOut">
              <a:rPr lang="cs-CZ" smtClean="0">
                <a:solidFill>
                  <a:srgbClr val="575F6D"/>
                </a:solidFill>
              </a:rPr>
              <a:pPr/>
              <a:t>24.6.2013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809447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09E04-54F9-4356-96DA-BC45B3D089B2}" type="datetimeFigureOut">
              <a:rPr lang="cs-CZ" smtClean="0">
                <a:solidFill>
                  <a:srgbClr val="575F6D"/>
                </a:solidFill>
              </a:rPr>
              <a:pPr/>
              <a:t>24.6.2013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301080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09E04-54F9-4356-96DA-BC45B3D089B2}" type="datetimeFigureOut">
              <a:rPr lang="cs-CZ" smtClean="0">
                <a:solidFill>
                  <a:srgbClr val="575F6D"/>
                </a:solidFill>
              </a:rPr>
              <a:pPr/>
              <a:t>24.6.2013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561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4372E4E-4907-4317-91DC-D18A49AF4B9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F008F3B-04AA-42C3-98AC-48DDF99713A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2309E04-54F9-4356-96DA-BC45B3D089B2}" type="datetimeFigureOut">
              <a:rPr lang="cs-CZ" smtClean="0">
                <a:solidFill>
                  <a:srgbClr val="575F6D"/>
                </a:solidFill>
              </a:rPr>
              <a:pPr/>
              <a:t>24.6.2013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83867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2309E04-54F9-4356-96DA-BC45B3D089B2}" type="datetimeFigureOut">
              <a:rPr lang="cs-CZ" smtClean="0">
                <a:solidFill>
                  <a:srgbClr val="575F6D"/>
                </a:solidFill>
              </a:rPr>
              <a:pPr/>
              <a:t>24.6.2013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50AABF1-C5A6-4F3B-A445-F304F909C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294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d/de/Europe_orthographic_Caucasus_Urals_boundary.sv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b/b7/Europe_topography_map.png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b/b7/Europe_topography_map.png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b/b7/Europe_topography_map.png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commons.wikimedia.org/wiki/User:Ssolbergj" TargetMode="External"/><Relationship Id="rId2" Type="http://schemas.openxmlformats.org/officeDocument/2006/relationships/hyperlink" Target="//commons.wikimedia.org/wiki/File:Europe_(orthographic_projection).svg" TargetMode="External"/><Relationship Id="rId1" Type="http://schemas.openxmlformats.org/officeDocument/2006/relationships/slideLayout" Target="../slideLayouts/slideLayout24.xml"/><Relationship Id="rId6" Type="http://schemas.openxmlformats.org/officeDocument/2006/relationships/hyperlink" Target="http://cs.wikipedia.org/wiki/Soubor:Europe_topography_map.png" TargetMode="External"/><Relationship Id="rId5" Type="http://schemas.openxmlformats.org/officeDocument/2006/relationships/hyperlink" Target="//commons.wikimedia.org/wiki/User:San_Jose" TargetMode="External"/><Relationship Id="rId4" Type="http://schemas.openxmlformats.org/officeDocument/2006/relationships/hyperlink" Target="http://cs.m.wikipedia.org/wiki/Soubor:Europe_orthographic_Caucasus_Urals_boundary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5454147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1303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Tato prezentace slouží k učivu na téma: </a:t>
            </a:r>
            <a:r>
              <a:rPr lang="cs-CZ" b="1" dirty="0" smtClean="0"/>
              <a:t>Evropa – jeden ze světadílů</a:t>
            </a:r>
          </a:p>
          <a:p>
            <a:r>
              <a:rPr lang="cs-CZ" dirty="0" smtClean="0"/>
              <a:t>Slide 3 – na základě  výukového rozhoru žáci doplní věty, které si zapíší do sešitu.</a:t>
            </a:r>
          </a:p>
          <a:p>
            <a:r>
              <a:rPr lang="cs-CZ" dirty="0" smtClean="0"/>
              <a:t>Slide 4 – 6 – práce s atlasem, nástěnnou mapou – doplnění pojmů do mapy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71356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Evropa – jeden ze světadílů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240486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i="1" u="sng" dirty="0" smtClean="0"/>
              <a:t>Doplň text:</a:t>
            </a:r>
          </a:p>
          <a:p>
            <a:r>
              <a:rPr lang="cs-CZ" dirty="0" smtClean="0"/>
              <a:t>Evropa je ___________ nejmenším světadílem. Nejmenší je ______________. Hranice mezi Evropou a Asií prochází převážně po pohoří ___________ a tyto světadíly nejsou odděleny ________________. </a:t>
            </a:r>
            <a:endParaRPr lang="cs-CZ" dirty="0"/>
          </a:p>
        </p:txBody>
      </p:sp>
      <p:pic>
        <p:nvPicPr>
          <p:cNvPr id="1026" name="Picture 2" descr="Soubor:Europe orthographic Caucasus Urals boundary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573694"/>
            <a:ext cx="3064793" cy="3064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64088" y="6638488"/>
            <a:ext cx="216024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www.wikipedia.org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6944982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Evropa – jeden ze světadílů</a:t>
            </a:r>
            <a:endParaRPr lang="cs-CZ" dirty="0"/>
          </a:p>
        </p:txBody>
      </p:sp>
      <p:pic>
        <p:nvPicPr>
          <p:cNvPr id="2050" name="Picture 2" descr="Soubor:Europe topography map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77700"/>
            <a:ext cx="6443861" cy="5246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6623720"/>
            <a:ext cx="410445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www.wikipedia.org</a:t>
            </a:r>
            <a:endParaRPr lang="cs-CZ" sz="1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23373" y="1377700"/>
            <a:ext cx="226910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u="sng" dirty="0" smtClean="0"/>
              <a:t>Poloostrovy:</a:t>
            </a:r>
          </a:p>
          <a:p>
            <a:r>
              <a:rPr lang="cs-CZ" dirty="0" smtClean="0"/>
              <a:t>SKANDINÁVSKÝ</a:t>
            </a:r>
          </a:p>
          <a:p>
            <a:r>
              <a:rPr lang="cs-CZ" dirty="0" smtClean="0"/>
              <a:t>PYRENEJSKÝ</a:t>
            </a:r>
          </a:p>
          <a:p>
            <a:r>
              <a:rPr lang="cs-CZ" dirty="0" smtClean="0"/>
              <a:t>APENINSKÝ </a:t>
            </a:r>
          </a:p>
          <a:p>
            <a:r>
              <a:rPr lang="cs-CZ" dirty="0" smtClean="0"/>
              <a:t>BALKÁNSKÝ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2275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Evropa – jeden ze světadílů</a:t>
            </a:r>
            <a:endParaRPr lang="cs-CZ" dirty="0"/>
          </a:p>
        </p:txBody>
      </p:sp>
      <p:pic>
        <p:nvPicPr>
          <p:cNvPr id="2050" name="Picture 2" descr="Soubor:Europe topography map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77700"/>
            <a:ext cx="6443861" cy="5246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6623720"/>
            <a:ext cx="410445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>
                <a:solidFill>
                  <a:prstClr val="black"/>
                </a:solidFill>
              </a:rPr>
              <a:t>Zdroj: www.wikipedia.org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623373" y="1377700"/>
            <a:ext cx="241312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u="sng" dirty="0" smtClean="0">
                <a:solidFill>
                  <a:prstClr val="black"/>
                </a:solidFill>
              </a:rPr>
              <a:t>Nížiny: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VÝCHODOEVROP- SKÁ ROVINA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STŘEDOPOLSKÁ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FRANCOUZSKÁ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PÁDSKÁ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RUMUNSKÁ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ČERNOMOŘSKÁ 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KASPICKÁ </a:t>
            </a:r>
          </a:p>
        </p:txBody>
      </p:sp>
    </p:spTree>
    <p:extLst>
      <p:ext uri="{BB962C8B-B14F-4D97-AF65-F5344CB8AC3E}">
        <p14:creationId xmlns:p14="http://schemas.microsoft.com/office/powerpoint/2010/main" val="30199738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Evropa – jeden ze světadílů</a:t>
            </a:r>
            <a:endParaRPr lang="cs-CZ" dirty="0"/>
          </a:p>
        </p:txBody>
      </p:sp>
      <p:pic>
        <p:nvPicPr>
          <p:cNvPr id="2050" name="Picture 2" descr="Soubor:Europe topography map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77700"/>
            <a:ext cx="6443861" cy="5246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6623720"/>
            <a:ext cx="410445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>
                <a:solidFill>
                  <a:prstClr val="black"/>
                </a:solidFill>
              </a:rPr>
              <a:t>Zdroj: www.wikipedia.org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623373" y="1377700"/>
            <a:ext cx="226910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u="sng" dirty="0" smtClean="0">
                <a:solidFill>
                  <a:prstClr val="black"/>
                </a:solidFill>
              </a:rPr>
              <a:t>Pohoří: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SKANDINÁVSKÉ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PYRENEJE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APENINY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BALKÁN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KARPATY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ALPY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URAL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99738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Chalupa P., Štiková V., Vlastivěda 5 Česká republika součást Evropy, Nová škola, 2004 </a:t>
            </a:r>
          </a:p>
          <a:p>
            <a:endParaRPr lang="cs-CZ" dirty="0" smtClean="0"/>
          </a:p>
          <a:p>
            <a:r>
              <a:rPr lang="cs-CZ" sz="1200" dirty="0" err="1">
                <a:hlinkClick r:id="rId2" tooltip="File:Europe (orthographic projection).svg"/>
              </a:rPr>
              <a:t>Europe</a:t>
            </a:r>
            <a:r>
              <a:rPr lang="cs-CZ" sz="1200" dirty="0">
                <a:hlinkClick r:id="rId2" tooltip="File:Europe (orthographic projection).svg"/>
              </a:rPr>
              <a:t>_(</a:t>
            </a:r>
            <a:r>
              <a:rPr lang="cs-CZ" sz="1200" dirty="0" err="1">
                <a:hlinkClick r:id="rId2" tooltip="File:Europe (orthographic projection).svg"/>
              </a:rPr>
              <a:t>orthographic_projection</a:t>
            </a:r>
            <a:r>
              <a:rPr lang="cs-CZ" sz="1200" dirty="0">
                <a:hlinkClick r:id="rId2" tooltip="File:Europe (orthographic projection).svg"/>
              </a:rPr>
              <a:t>).</a:t>
            </a:r>
            <a:r>
              <a:rPr lang="cs-CZ" sz="1200" dirty="0" err="1">
                <a:hlinkClick r:id="rId2" tooltip="File:Europe (orthographic projection).svg"/>
              </a:rPr>
              <a:t>svg</a:t>
            </a:r>
            <a:r>
              <a:rPr lang="cs-CZ" sz="1200" dirty="0"/>
              <a:t>: </a:t>
            </a:r>
            <a:r>
              <a:rPr lang="cs-CZ" sz="1200" dirty="0" err="1" smtClean="0">
                <a:hlinkClick r:id="rId3" tooltip="User:Ssolbergj"/>
              </a:rPr>
              <a:t>Ssolbergj</a:t>
            </a:r>
            <a:r>
              <a:rPr lang="cs-CZ" sz="1200" dirty="0" smtClean="0"/>
              <a:t>, </a:t>
            </a:r>
            <a:r>
              <a:rPr lang="cs-CZ" sz="1200" i="1" dirty="0" smtClean="0"/>
              <a:t>Wikipedia.cz, </a:t>
            </a:r>
            <a:r>
              <a:rPr lang="cs-CZ" sz="1200" dirty="0" smtClean="0"/>
              <a:t>[ online</a:t>
            </a:r>
            <a:r>
              <a:rPr lang="cs-CZ" sz="1200" dirty="0"/>
              <a:t>]. [cit. </a:t>
            </a:r>
            <a:r>
              <a:rPr lang="cs-CZ" sz="1200" dirty="0" smtClean="0"/>
              <a:t>30</a:t>
            </a:r>
            <a:r>
              <a:rPr lang="cs-CZ" sz="1200" dirty="0" smtClean="0"/>
              <a:t>. </a:t>
            </a:r>
            <a:r>
              <a:rPr lang="cs-CZ" sz="1200" dirty="0" smtClean="0"/>
              <a:t>4.  </a:t>
            </a:r>
            <a:r>
              <a:rPr lang="cs-CZ" sz="1200" dirty="0"/>
              <a:t>2013]. Dostupný na WWW: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cs.m.wikipedia.org/wiki/Soubor:Europe_orthographic_Caucasus_Urals_boundary.svg</a:t>
            </a:r>
            <a:endParaRPr lang="cs-CZ" sz="1200" dirty="0" smtClean="0"/>
          </a:p>
          <a:p>
            <a:r>
              <a:rPr lang="cs-CZ" sz="1200" dirty="0">
                <a:hlinkClick r:id="rId5" tooltip="User:San Jose"/>
              </a:rPr>
              <a:t>San Jose</a:t>
            </a:r>
            <a:r>
              <a:rPr lang="cs-CZ" sz="1200" dirty="0" smtClean="0"/>
              <a:t>, </a:t>
            </a:r>
            <a:r>
              <a:rPr lang="cs-CZ" sz="1200" i="1" dirty="0"/>
              <a:t>Wikipedia.cz, </a:t>
            </a:r>
            <a:r>
              <a:rPr lang="cs-CZ" sz="1200" dirty="0"/>
              <a:t>[ online]. [cit. 30. 4.  2013]. Dostupný na </a:t>
            </a:r>
            <a:r>
              <a:rPr lang="cs-CZ" sz="1200" dirty="0" smtClean="0"/>
              <a:t>WWW:</a:t>
            </a:r>
            <a:r>
              <a:rPr lang="cs-CZ" sz="1200" dirty="0"/>
              <a:t> </a:t>
            </a:r>
            <a:r>
              <a:rPr lang="cs-CZ" sz="1200" dirty="0" smtClean="0">
                <a:hlinkClick r:id="rId6"/>
              </a:rPr>
              <a:t>http</a:t>
            </a:r>
            <a:r>
              <a:rPr lang="cs-CZ" sz="1200" dirty="0">
                <a:hlinkClick r:id="rId6"/>
              </a:rPr>
              <a:t>://</a:t>
            </a:r>
            <a:r>
              <a:rPr lang="cs-CZ" sz="1200" dirty="0" smtClean="0">
                <a:hlinkClick r:id="rId6"/>
              </a:rPr>
              <a:t>cs.wikipedia.org/wiki/Soubor:Europe_topography_map.png</a:t>
            </a:r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10473552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28</TotalTime>
  <Words>270</Words>
  <Application>Microsoft Office PowerPoint</Application>
  <PresentationFormat>Předvádění na obrazovce (4:3)</PresentationFormat>
  <Paragraphs>49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Arkýř</vt:lpstr>
      <vt:lpstr>1_Arkýř</vt:lpstr>
      <vt:lpstr>2_Arkýř</vt:lpstr>
      <vt:lpstr>Prezentace aplikace PowerPoint</vt:lpstr>
      <vt:lpstr>Anotace: </vt:lpstr>
      <vt:lpstr>Evropa – jeden ze světadílů</vt:lpstr>
      <vt:lpstr>Evropa – jeden ze světadílů</vt:lpstr>
      <vt:lpstr>Evropa – jeden ze světadílů</vt:lpstr>
      <vt:lpstr>Evropa – jeden ze světadílů</vt:lpstr>
      <vt:lpstr>Zdroj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3</cp:revision>
  <dcterms:created xsi:type="dcterms:W3CDTF">2013-06-24T04:45:53Z</dcterms:created>
  <dcterms:modified xsi:type="dcterms:W3CDTF">2013-06-24T05:14:35Z</dcterms:modified>
</cp:coreProperties>
</file>