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8"/>
  </p:notesMasterIdLst>
  <p:sldIdLst>
    <p:sldId id="258" r:id="rId3"/>
    <p:sldId id="257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VY_32_INOVACE_23_13_20  </a:t>
          </a:r>
          <a:r>
            <a:rPr lang="cs-CZ" sz="1200" baseline="0" dirty="0" smtClean="0"/>
            <a:t>Vodstvo Evropy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Y="1311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0520B5F7-FEF4-41BA-8461-210E7EB17334}" type="presOf" srcId="{A4836DAF-3E6B-4198-A089-B3C0D0384F2B}" destId="{4F0AD45D-7E6A-4C4A-90DF-90E27C4B175D}" srcOrd="0" destOrd="0" presId="urn:microsoft.com/office/officeart/2005/8/layout/target3"/>
    <dgm:cxn modelId="{740F98C1-0946-4399-AA8E-4FB158E26BC7}" type="presOf" srcId="{ABD4D77B-BA54-4DFB-A762-4C734220F9AA}" destId="{AAB7E4A6-9D01-402C-9D7A-6D30767F0B58}" srcOrd="0" destOrd="0" presId="urn:microsoft.com/office/officeart/2005/8/layout/target3"/>
    <dgm:cxn modelId="{145E1082-8517-4DDA-940E-3695B92211D2}" type="presOf" srcId="{1D895EAB-76A7-41C6-9C6C-7D303AD4C23C}" destId="{347D85BD-7382-4413-9298-D06CC996458A}" srcOrd="0" destOrd="0" presId="urn:microsoft.com/office/officeart/2005/8/layout/target3"/>
    <dgm:cxn modelId="{8B2E660D-B09B-4C21-9391-339FD782F196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07FB7C6-B843-4C91-BF2D-484A0B4E787E}" type="presOf" srcId="{1D895EAB-76A7-41C6-9C6C-7D303AD4C23C}" destId="{94413E88-B296-45A5-9057-6B5765B63A8F}" srcOrd="1" destOrd="0" presId="urn:microsoft.com/office/officeart/2005/8/layout/target3"/>
    <dgm:cxn modelId="{35D6C4F9-CE3A-4B11-85AB-7D49600AA4F8}" type="presOf" srcId="{DAAD5A11-3EBC-47AE-AB1C-4F1B938732A7}" destId="{2D933DCE-BBEA-46A5-98BC-CA41A7DBB761}" srcOrd="0" destOrd="0" presId="urn:microsoft.com/office/officeart/2005/8/layout/target3"/>
    <dgm:cxn modelId="{75BAF857-899D-4B65-A406-3D19417951EE}" type="presOf" srcId="{FFA013E9-5C5D-404D-8688-08171EA7A387}" destId="{359A210A-E8C9-4FD6-9BC7-434F4455A6B5}" srcOrd="1" destOrd="0" presId="urn:microsoft.com/office/officeart/2005/8/layout/target3"/>
    <dgm:cxn modelId="{025429C1-9188-494B-97D0-2966F5940EDD}" type="presOf" srcId="{ABD4D77B-BA54-4DFB-A762-4C734220F9AA}" destId="{A6703DA5-6D74-4C8B-9C82-31DC93531BC2}" srcOrd="1" destOrd="0" presId="urn:microsoft.com/office/officeart/2005/8/layout/target3"/>
    <dgm:cxn modelId="{D20A1D27-34A3-49C2-A4D8-04A45FE7AE11}" type="presOf" srcId="{D9242A4C-F33A-42E2-BFA4-EC80805DCD32}" destId="{5A434D34-FA65-40B0-A4CE-3A1E2B14A215}" srcOrd="1" destOrd="0" presId="urn:microsoft.com/office/officeart/2005/8/layout/target3"/>
    <dgm:cxn modelId="{EBC10952-B9FE-4859-979C-9227A86C833E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92CE23-C80C-49B5-9F5F-582D09C53031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8C94013-B8D2-45A7-943C-7D14C7B2E372}" type="presParOf" srcId="{2D933DCE-BBEA-46A5-98BC-CA41A7DBB761}" destId="{D3A73299-62A4-4767-8E25-C16133A0B902}" srcOrd="0" destOrd="0" presId="urn:microsoft.com/office/officeart/2005/8/layout/target3"/>
    <dgm:cxn modelId="{4E637AA9-C1D7-4D77-BCD3-D0E4FBA04FD7}" type="presParOf" srcId="{2D933DCE-BBEA-46A5-98BC-CA41A7DBB761}" destId="{EE30B2AF-DDC9-42DB-9092-5595C6257A57}" srcOrd="1" destOrd="0" presId="urn:microsoft.com/office/officeart/2005/8/layout/target3"/>
    <dgm:cxn modelId="{686E3962-EB36-41FF-B1FE-FDBA30DDB737}" type="presParOf" srcId="{2D933DCE-BBEA-46A5-98BC-CA41A7DBB761}" destId="{E1DA18CB-4B0A-4D0C-9459-15C4B327891F}" srcOrd="2" destOrd="0" presId="urn:microsoft.com/office/officeart/2005/8/layout/target3"/>
    <dgm:cxn modelId="{C79F3642-BCEF-4F74-9D91-E8F24DC533E5}" type="presParOf" srcId="{2D933DCE-BBEA-46A5-98BC-CA41A7DBB761}" destId="{29996EEB-8589-4AED-9C98-E2204A026234}" srcOrd="3" destOrd="0" presId="urn:microsoft.com/office/officeart/2005/8/layout/target3"/>
    <dgm:cxn modelId="{D4BBC87B-F41B-4C04-B2FA-246850FEA802}" type="presParOf" srcId="{2D933DCE-BBEA-46A5-98BC-CA41A7DBB761}" destId="{056AE7B2-579D-40D1-A57C-4E33BFED76BE}" srcOrd="4" destOrd="0" presId="urn:microsoft.com/office/officeart/2005/8/layout/target3"/>
    <dgm:cxn modelId="{2D81942E-F296-4EE7-9664-2885A252671B}" type="presParOf" srcId="{2D933DCE-BBEA-46A5-98BC-CA41A7DBB761}" destId="{4F0AD45D-7E6A-4C4A-90DF-90E27C4B175D}" srcOrd="5" destOrd="0" presId="urn:microsoft.com/office/officeart/2005/8/layout/target3"/>
    <dgm:cxn modelId="{A4F6F346-904B-4B9C-92D1-91D047F066A3}" type="presParOf" srcId="{2D933DCE-BBEA-46A5-98BC-CA41A7DBB761}" destId="{1804A346-BBD3-438B-AE0F-7BEBB1E2AF96}" srcOrd="6" destOrd="0" presId="urn:microsoft.com/office/officeart/2005/8/layout/target3"/>
    <dgm:cxn modelId="{5ECDE6E1-021E-4E69-95C6-BDF4E4129F48}" type="presParOf" srcId="{2D933DCE-BBEA-46A5-98BC-CA41A7DBB761}" destId="{60CB9877-708D-4C64-AA73-CFD3F3076BC2}" srcOrd="7" destOrd="0" presId="urn:microsoft.com/office/officeart/2005/8/layout/target3"/>
    <dgm:cxn modelId="{265664E8-D80C-41B0-BD2F-8CBDC9B87933}" type="presParOf" srcId="{2D933DCE-BBEA-46A5-98BC-CA41A7DBB761}" destId="{347D85BD-7382-4413-9298-D06CC996458A}" srcOrd="8" destOrd="0" presId="urn:microsoft.com/office/officeart/2005/8/layout/target3"/>
    <dgm:cxn modelId="{34C2E6FA-991E-4758-BB8D-0218D586CA7D}" type="presParOf" srcId="{2D933DCE-BBEA-46A5-98BC-CA41A7DBB761}" destId="{C4DD5B9C-4D9E-449D-A063-107A759DF3D1}" srcOrd="9" destOrd="0" presId="urn:microsoft.com/office/officeart/2005/8/layout/target3"/>
    <dgm:cxn modelId="{323FEB61-3246-4A0C-AA4D-7C6BBDFDB80F}" type="presParOf" srcId="{2D933DCE-BBEA-46A5-98BC-CA41A7DBB761}" destId="{CD515E15-5457-47F2-8109-A2A59D66C930}" srcOrd="10" destOrd="0" presId="urn:microsoft.com/office/officeart/2005/8/layout/target3"/>
    <dgm:cxn modelId="{0C2E3820-E1A4-4AD9-8127-D1CD5E28740E}" type="presParOf" srcId="{2D933DCE-BBEA-46A5-98BC-CA41A7DBB761}" destId="{7DDB6D97-C311-42E1-B77C-B194BAE75773}" srcOrd="11" destOrd="0" presId="urn:microsoft.com/office/officeart/2005/8/layout/target3"/>
    <dgm:cxn modelId="{1C7D13CE-2B85-4E36-AE3A-DE14BBD02BF8}" type="presParOf" srcId="{2D933DCE-BBEA-46A5-98BC-CA41A7DBB761}" destId="{DE2B4424-17B1-4404-A13F-04051C43B79D}" srcOrd="12" destOrd="0" presId="urn:microsoft.com/office/officeart/2005/8/layout/target3"/>
    <dgm:cxn modelId="{8424E94F-4388-45F2-B969-C5BC43E93B82}" type="presParOf" srcId="{2D933DCE-BBEA-46A5-98BC-CA41A7DBB761}" destId="{555607BD-8A1D-4EBB-825A-8C74A1FB0FFC}" srcOrd="13" destOrd="0" presId="urn:microsoft.com/office/officeart/2005/8/layout/target3"/>
    <dgm:cxn modelId="{53C65102-D264-49FF-8F2C-EFDE22A2BCA0}" type="presParOf" srcId="{2D933DCE-BBEA-46A5-98BC-CA41A7DBB761}" destId="{AAB7E4A6-9D01-402C-9D7A-6D30767F0B58}" srcOrd="14" destOrd="0" presId="urn:microsoft.com/office/officeart/2005/8/layout/target3"/>
    <dgm:cxn modelId="{C8087F85-97F9-49F5-86C4-B09250C7C194}" type="presParOf" srcId="{2D933DCE-BBEA-46A5-98BC-CA41A7DBB761}" destId="{359A210A-E8C9-4FD6-9BC7-434F4455A6B5}" srcOrd="15" destOrd="0" presId="urn:microsoft.com/office/officeart/2005/8/layout/target3"/>
    <dgm:cxn modelId="{9F426A7E-7E09-4D85-AF42-22DBF46342EB}" type="presParOf" srcId="{2D933DCE-BBEA-46A5-98BC-CA41A7DBB761}" destId="{36B74B1E-3C18-4C06-BA03-CB2EB266F8FF}" srcOrd="16" destOrd="0" presId="urn:microsoft.com/office/officeart/2005/8/layout/target3"/>
    <dgm:cxn modelId="{3C537421-3384-441E-A2A7-92984E202EE9}" type="presParOf" srcId="{2D933DCE-BBEA-46A5-98BC-CA41A7DBB761}" destId="{94413E88-B296-45A5-9057-6B5765B63A8F}" srcOrd="17" destOrd="0" presId="urn:microsoft.com/office/officeart/2005/8/layout/target3"/>
    <dgm:cxn modelId="{9D435E86-D168-44CF-8D99-54D04BC5BBC6}" type="presParOf" srcId="{2D933DCE-BBEA-46A5-98BC-CA41A7DBB761}" destId="{5A434D34-FA65-40B0-A4CE-3A1E2B14A215}" srcOrd="18" destOrd="0" presId="urn:microsoft.com/office/officeart/2005/8/layout/target3"/>
    <dgm:cxn modelId="{996D3F3E-951F-4D53-9FC0-84F6A53A405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912731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VY_32_INOVACE_23_13_20  </a:t>
          </a:r>
          <a:r>
            <a:rPr lang="cs-CZ" sz="1200" kern="1200" baseline="0" dirty="0" smtClean="0"/>
            <a:t>Vodstvo Evropy</a:t>
          </a:r>
          <a:endParaRPr lang="cs-CZ" sz="1200" kern="1200" dirty="0"/>
        </a:p>
      </dsp:txBody>
      <dsp:txXfrm>
        <a:off x="1393041" y="912731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97E71-93A9-48E6-97B8-361FDC200C7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ED4765-6F45-4E1A-BB50-261A3A7322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877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9982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073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2551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07162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06528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9337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5714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97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3301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8571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900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EC39D9-96C4-4C51-B8DE-0BE803B0EF9F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228C5C0-F979-4894-8640-63BFB273B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30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5864857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09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Vodstvo Evropy</a:t>
            </a:r>
          </a:p>
          <a:p>
            <a:r>
              <a:rPr lang="cs-CZ" dirty="0" smtClean="0"/>
              <a:t>Slide 3 – žáci doplňují text na základě výukového rozhovoru s učitelem, pracují s atlasem a nástěnnou mapou.</a:t>
            </a:r>
          </a:p>
          <a:p>
            <a:r>
              <a:rPr lang="cs-CZ" dirty="0" smtClean="0"/>
              <a:t>Slide 4 – práce s atlasem, poté společná kontrola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691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 Evropy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4048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b="1" i="1" u="sng" dirty="0" smtClean="0"/>
              <a:t>Doplň text:</a:t>
            </a:r>
          </a:p>
          <a:p>
            <a:r>
              <a:rPr lang="cs-CZ" dirty="0" smtClean="0"/>
              <a:t>Evropu oblévají dva oceány: ___________________ </a:t>
            </a:r>
            <a:r>
              <a:rPr lang="cs-CZ" b="1" dirty="0" smtClean="0"/>
              <a:t>Průliv</a:t>
            </a:r>
            <a:r>
              <a:rPr lang="cs-CZ" dirty="0" smtClean="0"/>
              <a:t> je zúžená část moře mezi pevninami, např. _____________________________________________ Největší evropský veletok je _____________, největší evropské jezero je __________ v Rusku.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218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Vodstvo Evropy – spoj správné dvojice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20" y="1571612"/>
            <a:ext cx="214314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5720" y="2500306"/>
            <a:ext cx="214314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3571876"/>
            <a:ext cx="214314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5720" y="4643446"/>
            <a:ext cx="214314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5720" y="5786454"/>
            <a:ext cx="214314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29058" y="1428736"/>
            <a:ext cx="3714776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857620" y="2500306"/>
            <a:ext cx="3714776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857620" y="3500438"/>
            <a:ext cx="3714776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929058" y="4643446"/>
            <a:ext cx="3714776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929058" y="5786454"/>
            <a:ext cx="3714776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171448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RÝN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257174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ODRA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7158" y="364331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DNĚPR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596" y="4786322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PÁD 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585789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EBRO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372" y="164305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Středozemní moře 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43372" y="2500306"/>
            <a:ext cx="3214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Jaderské moře 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00496" y="3714752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Severní moře 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14810" y="4786322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Baltské moře 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6248" y="592933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Černé moře 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471220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</TotalTime>
  <Words>176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Arkýř</vt:lpstr>
      <vt:lpstr>1_Arkýř</vt:lpstr>
      <vt:lpstr>Prezentace aplikace PowerPoint</vt:lpstr>
      <vt:lpstr>Anotace</vt:lpstr>
      <vt:lpstr>Vodstvo Evropy </vt:lpstr>
      <vt:lpstr>Vodstvo Evropy – spoj správné dvojice  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5</cp:revision>
  <dcterms:created xsi:type="dcterms:W3CDTF">2013-06-24T05:16:21Z</dcterms:created>
  <dcterms:modified xsi:type="dcterms:W3CDTF">2013-06-25T06:17:31Z</dcterms:modified>
</cp:coreProperties>
</file>