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VY_32_INOVACE_23_14_20  Podnebí Evropy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44D088-A925-476A-9701-EAB2AE0D13DE}" type="presOf" srcId="{ABD4D77B-BA54-4DFB-A762-4C734220F9AA}" destId="{AAB7E4A6-9D01-402C-9D7A-6D30767F0B58}" srcOrd="0" destOrd="0" presId="urn:microsoft.com/office/officeart/2005/8/layout/target3"/>
    <dgm:cxn modelId="{FC7297EF-78C8-4FAD-9DFB-E287BFBA4F43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08CB6C6-4F8D-495E-8C4F-A23E21C4F385}" type="presOf" srcId="{1D895EAB-76A7-41C6-9C6C-7D303AD4C23C}" destId="{347D85BD-7382-4413-9298-D06CC996458A}" srcOrd="0" destOrd="0" presId="urn:microsoft.com/office/officeart/2005/8/layout/target3"/>
    <dgm:cxn modelId="{BE5B0BDC-71A5-4BFD-9BEF-7575815FBBFE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8C9A450-F1AE-4E73-B8A3-2370110283AD}" type="presOf" srcId="{A4836DAF-3E6B-4198-A089-B3C0D0384F2B}" destId="{4F0AD45D-7E6A-4C4A-90DF-90E27C4B175D}" srcOrd="0" destOrd="0" presId="urn:microsoft.com/office/officeart/2005/8/layout/target3"/>
    <dgm:cxn modelId="{19CA66A8-BE2E-4FCA-913F-2EED5D33C05E}" type="presOf" srcId="{DAAD5A11-3EBC-47AE-AB1C-4F1B938732A7}" destId="{2D933DCE-BBEA-46A5-98BC-CA41A7DBB761}" srcOrd="0" destOrd="0" presId="urn:microsoft.com/office/officeart/2005/8/layout/target3"/>
    <dgm:cxn modelId="{68031752-9161-4FCA-9697-3F0E301FE2BB}" type="presOf" srcId="{A4836DAF-3E6B-4198-A089-B3C0D0384F2B}" destId="{36B74B1E-3C18-4C06-BA03-CB2EB266F8FF}" srcOrd="1" destOrd="0" presId="urn:microsoft.com/office/officeart/2005/8/layout/target3"/>
    <dgm:cxn modelId="{C26DD717-5921-46FC-9649-B963DCA0DB2F}" type="presOf" srcId="{ABD4D77B-BA54-4DFB-A762-4C734220F9AA}" destId="{A6703DA5-6D74-4C8B-9C82-31DC93531BC2}" srcOrd="1" destOrd="0" presId="urn:microsoft.com/office/officeart/2005/8/layout/target3"/>
    <dgm:cxn modelId="{A9D888EA-62D6-498C-9540-2138AECEAD98}" type="presOf" srcId="{FFA013E9-5C5D-404D-8688-08171EA7A387}" destId="{359A210A-E8C9-4FD6-9BC7-434F4455A6B5}" srcOrd="1" destOrd="0" presId="urn:microsoft.com/office/officeart/2005/8/layout/target3"/>
    <dgm:cxn modelId="{9A951227-BD8E-4C33-8773-5B229603D391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58D88AC-33F9-415C-B092-4A7ACE51839F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EC1849C-67C6-48EE-B4C9-6D5223821A4B}" type="presParOf" srcId="{2D933DCE-BBEA-46A5-98BC-CA41A7DBB761}" destId="{D3A73299-62A4-4767-8E25-C16133A0B902}" srcOrd="0" destOrd="0" presId="urn:microsoft.com/office/officeart/2005/8/layout/target3"/>
    <dgm:cxn modelId="{899184B6-4562-43D3-8115-6F4B68BD17D1}" type="presParOf" srcId="{2D933DCE-BBEA-46A5-98BC-CA41A7DBB761}" destId="{EE30B2AF-DDC9-42DB-9092-5595C6257A57}" srcOrd="1" destOrd="0" presId="urn:microsoft.com/office/officeart/2005/8/layout/target3"/>
    <dgm:cxn modelId="{D4C36D06-B684-4361-962B-7548B61B1CF5}" type="presParOf" srcId="{2D933DCE-BBEA-46A5-98BC-CA41A7DBB761}" destId="{E1DA18CB-4B0A-4D0C-9459-15C4B327891F}" srcOrd="2" destOrd="0" presId="urn:microsoft.com/office/officeart/2005/8/layout/target3"/>
    <dgm:cxn modelId="{24B5C0C1-BF9A-457F-9E81-BD2236065F07}" type="presParOf" srcId="{2D933DCE-BBEA-46A5-98BC-CA41A7DBB761}" destId="{29996EEB-8589-4AED-9C98-E2204A026234}" srcOrd="3" destOrd="0" presId="urn:microsoft.com/office/officeart/2005/8/layout/target3"/>
    <dgm:cxn modelId="{83AB824E-18E4-4F01-A13D-5110AEFC6611}" type="presParOf" srcId="{2D933DCE-BBEA-46A5-98BC-CA41A7DBB761}" destId="{056AE7B2-579D-40D1-A57C-4E33BFED76BE}" srcOrd="4" destOrd="0" presId="urn:microsoft.com/office/officeart/2005/8/layout/target3"/>
    <dgm:cxn modelId="{7D6D2036-8B7A-48A0-926E-5ECBC0D150EA}" type="presParOf" srcId="{2D933DCE-BBEA-46A5-98BC-CA41A7DBB761}" destId="{4F0AD45D-7E6A-4C4A-90DF-90E27C4B175D}" srcOrd="5" destOrd="0" presId="urn:microsoft.com/office/officeart/2005/8/layout/target3"/>
    <dgm:cxn modelId="{B43AB0AA-77BF-498B-AEF0-8464C88DF421}" type="presParOf" srcId="{2D933DCE-BBEA-46A5-98BC-CA41A7DBB761}" destId="{1804A346-BBD3-438B-AE0F-7BEBB1E2AF96}" srcOrd="6" destOrd="0" presId="urn:microsoft.com/office/officeart/2005/8/layout/target3"/>
    <dgm:cxn modelId="{06D39ED6-6850-49E6-8B75-8739D1B56D48}" type="presParOf" srcId="{2D933DCE-BBEA-46A5-98BC-CA41A7DBB761}" destId="{60CB9877-708D-4C64-AA73-CFD3F3076BC2}" srcOrd="7" destOrd="0" presId="urn:microsoft.com/office/officeart/2005/8/layout/target3"/>
    <dgm:cxn modelId="{085D43B8-D3B7-478D-84AA-086E3FF28845}" type="presParOf" srcId="{2D933DCE-BBEA-46A5-98BC-CA41A7DBB761}" destId="{347D85BD-7382-4413-9298-D06CC996458A}" srcOrd="8" destOrd="0" presId="urn:microsoft.com/office/officeart/2005/8/layout/target3"/>
    <dgm:cxn modelId="{D883F8A4-6DC8-4966-AE28-4FE6450D8130}" type="presParOf" srcId="{2D933DCE-BBEA-46A5-98BC-CA41A7DBB761}" destId="{C4DD5B9C-4D9E-449D-A063-107A759DF3D1}" srcOrd="9" destOrd="0" presId="urn:microsoft.com/office/officeart/2005/8/layout/target3"/>
    <dgm:cxn modelId="{A0D18D68-C4C5-4722-8E3F-F98AA91D025B}" type="presParOf" srcId="{2D933DCE-BBEA-46A5-98BC-CA41A7DBB761}" destId="{CD515E15-5457-47F2-8109-A2A59D66C930}" srcOrd="10" destOrd="0" presId="urn:microsoft.com/office/officeart/2005/8/layout/target3"/>
    <dgm:cxn modelId="{9E375470-9D3D-43DB-9B9F-7D0EE970BE44}" type="presParOf" srcId="{2D933DCE-BBEA-46A5-98BC-CA41A7DBB761}" destId="{7DDB6D97-C311-42E1-B77C-B194BAE75773}" srcOrd="11" destOrd="0" presId="urn:microsoft.com/office/officeart/2005/8/layout/target3"/>
    <dgm:cxn modelId="{413D5BF5-D9E8-4316-897E-0C2F208C0E99}" type="presParOf" srcId="{2D933DCE-BBEA-46A5-98BC-CA41A7DBB761}" destId="{DE2B4424-17B1-4404-A13F-04051C43B79D}" srcOrd="12" destOrd="0" presId="urn:microsoft.com/office/officeart/2005/8/layout/target3"/>
    <dgm:cxn modelId="{B31C2A34-737B-495C-924F-D692022BE947}" type="presParOf" srcId="{2D933DCE-BBEA-46A5-98BC-CA41A7DBB761}" destId="{555607BD-8A1D-4EBB-825A-8C74A1FB0FFC}" srcOrd="13" destOrd="0" presId="urn:microsoft.com/office/officeart/2005/8/layout/target3"/>
    <dgm:cxn modelId="{D5DE87E0-8DD3-4F28-9F5A-68EF3334ED12}" type="presParOf" srcId="{2D933DCE-BBEA-46A5-98BC-CA41A7DBB761}" destId="{AAB7E4A6-9D01-402C-9D7A-6D30767F0B58}" srcOrd="14" destOrd="0" presId="urn:microsoft.com/office/officeart/2005/8/layout/target3"/>
    <dgm:cxn modelId="{30A99852-305F-45F5-BDDE-03BE340C4B47}" type="presParOf" srcId="{2D933DCE-BBEA-46A5-98BC-CA41A7DBB761}" destId="{359A210A-E8C9-4FD6-9BC7-434F4455A6B5}" srcOrd="15" destOrd="0" presId="urn:microsoft.com/office/officeart/2005/8/layout/target3"/>
    <dgm:cxn modelId="{A5F6E89E-F3B7-4E16-B90C-83DAF94093FB}" type="presParOf" srcId="{2D933DCE-BBEA-46A5-98BC-CA41A7DBB761}" destId="{36B74B1E-3C18-4C06-BA03-CB2EB266F8FF}" srcOrd="16" destOrd="0" presId="urn:microsoft.com/office/officeart/2005/8/layout/target3"/>
    <dgm:cxn modelId="{E62C3BE4-3FBB-4B1B-B53D-F5F5E59B908A}" type="presParOf" srcId="{2D933DCE-BBEA-46A5-98BC-CA41A7DBB761}" destId="{94413E88-B296-45A5-9057-6B5765B63A8F}" srcOrd="17" destOrd="0" presId="urn:microsoft.com/office/officeart/2005/8/layout/target3"/>
    <dgm:cxn modelId="{D2AC4C39-C6CB-4F3A-9C8A-9C7A41CB3356}" type="presParOf" srcId="{2D933DCE-BBEA-46A5-98BC-CA41A7DBB761}" destId="{5A434D34-FA65-40B0-A4CE-3A1E2B14A215}" srcOrd="18" destOrd="0" presId="urn:microsoft.com/office/officeart/2005/8/layout/target3"/>
    <dgm:cxn modelId="{D7F2ECBF-0C1E-4497-B673-8A0647CF9ECB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F87AE8-5D63-4E47-A369-C248EC104ED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1163D-BA2B-484B-A8AA-EFDEC60EE1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48DAC7C-3BC9-4F1A-8E18-D01D64FB862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8F3BEB-3F31-4DB5-8CBF-42F9D393FB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997338102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7025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</a:t>
            </a:r>
            <a:r>
              <a:rPr lang="cs-CZ" b="1" dirty="0" smtClean="0"/>
              <a:t>: Podnebí Evropy </a:t>
            </a:r>
          </a:p>
          <a:p>
            <a:r>
              <a:rPr lang="cs-CZ" dirty="0" smtClean="0"/>
              <a:t>Slide 3 –</a:t>
            </a:r>
          </a:p>
          <a:p>
            <a:r>
              <a:rPr lang="cs-CZ" dirty="0" smtClean="0"/>
              <a:t>Slide 4 -  žáci doplní text na základě výukového rozhovoru s učitelem</a:t>
            </a:r>
          </a:p>
          <a:p>
            <a:r>
              <a:rPr lang="cs-CZ" dirty="0" smtClean="0"/>
              <a:t>Slide 5 – 6  – žák spojí správné dvojice, trojice k sobě, poté společná kontrola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Podnebí Evropy 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71472" y="1714488"/>
            <a:ext cx="2857520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000628" y="4500570"/>
            <a:ext cx="292895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28662" y="2071678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POČASÍ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29256" y="4786322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PODNEBÍ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3929058" y="2714620"/>
            <a:ext cx="4286280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1472" y="4071942"/>
            <a:ext cx="4286280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00496" y="2786058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Okamžitý stav ovzduší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4143380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Dlouhodobý stav atmosféry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Podnebí Evropy – spoj správné dvojice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428596" y="1571612"/>
            <a:ext cx="3071834" cy="12144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28596" y="3357562"/>
            <a:ext cx="3071834" cy="12144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00034" y="5286388"/>
            <a:ext cx="3071834" cy="12144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28662" y="1857364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Oceánské podnebí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3500438"/>
            <a:ext cx="15716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Přechodné podnebí, proměnlivé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550070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Vnitrozemské  podnebí 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4286248" y="1571612"/>
            <a:ext cx="4214842" cy="9286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7686" y="3429000"/>
            <a:ext cx="4214842" cy="9286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43372" y="5500702"/>
            <a:ext cx="4214842" cy="9286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357686" y="1714488"/>
            <a:ext cx="392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Suchá,mrazivá zima, horké a suché léto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3714752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Vlhká, mírná zima, málo teplé léto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5643578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Často se měnící počasí ve všech ročních období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Podnebí Evropy – spoj správné dvojice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4282" y="3857628"/>
            <a:ext cx="2357454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158" y="6143644"/>
            <a:ext cx="2357454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1857364"/>
            <a:ext cx="2428892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7158" y="1928802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Nejsevernější část Evropy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3929066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Většina území Evropy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6215082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Jižní část Evropy 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928926" y="3857628"/>
            <a:ext cx="2714644" cy="5715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000364" y="2071678"/>
            <a:ext cx="2714644" cy="5715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000364" y="6072206"/>
            <a:ext cx="2714644" cy="5715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2143116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Subtropický pás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1802" y="392906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Mírný pás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14678" y="6215082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Polární pás 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57950" y="1571612"/>
            <a:ext cx="2143140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357950" y="3429000"/>
            <a:ext cx="2143140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286512" y="5714992"/>
            <a:ext cx="2143140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1785926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Střídání čtyř ročních </a:t>
            </a:r>
            <a:r>
              <a:rPr lang="cs-CZ" dirty="0" err="1" smtClean="0"/>
              <a:t>odbobí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26" y="3571876"/>
            <a:ext cx="1857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Suché slunné léto, mírná deštivá zima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00826" y="5657671"/>
            <a:ext cx="1857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mrazivá zima, krátké chladné léto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  <a:endParaRPr lang="cs-CZ" sz="1800" dirty="0" smtClean="0"/>
          </a:p>
          <a:p>
            <a:r>
              <a:rPr lang="cs-CZ" sz="1800" dirty="0" smtClean="0"/>
              <a:t>Štiková V., </a:t>
            </a:r>
            <a:r>
              <a:rPr lang="cs-CZ" sz="1800" dirty="0" err="1" smtClean="0"/>
              <a:t>Tabarková</a:t>
            </a:r>
            <a:r>
              <a:rPr lang="cs-CZ" sz="1800" dirty="0" smtClean="0"/>
              <a:t> J., Vlastivěda 5 pracovní sešit pro 5. ročník základní školy, Nová škola, 2004</a:t>
            </a:r>
            <a:endParaRPr lang="cs-CZ" sz="18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3143745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42</TotalTime>
  <Words>229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</vt:lpstr>
      <vt:lpstr>Podnebí Evropy </vt:lpstr>
      <vt:lpstr>Podnebí Evropy – spoj správné dvojice</vt:lpstr>
      <vt:lpstr>Podnebí Evropy – spoj správné dvojice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Ladka</cp:lastModifiedBy>
  <cp:revision>5</cp:revision>
  <dcterms:created xsi:type="dcterms:W3CDTF">2013-06-24T11:51:59Z</dcterms:created>
  <dcterms:modified xsi:type="dcterms:W3CDTF">2013-06-24T12:34:11Z</dcterms:modified>
</cp:coreProperties>
</file>