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VY_32_INOVACE_23_16_20  Hospodářství Evropy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200" dirty="0" smtClean="0"/>
            <a:t>Česká republika jako součást Evropy </a:t>
          </a:r>
          <a:endParaRPr lang="cs-CZ" sz="12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9E6E92-1B01-49D3-B6FE-B94A00A57AAC}" type="presOf" srcId="{DAAD5A11-3EBC-47AE-AB1C-4F1B938732A7}" destId="{2D933DCE-BBEA-46A5-98BC-CA41A7DBB761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426DADAC-59DA-4135-AA21-F2C8E2259CD2}" type="presOf" srcId="{1D895EAB-76A7-41C6-9C6C-7D303AD4C23C}" destId="{94413E88-B296-45A5-9057-6B5765B63A8F}" srcOrd="1" destOrd="0" presId="urn:microsoft.com/office/officeart/2005/8/layout/target3"/>
    <dgm:cxn modelId="{D9E7964E-B491-463A-A5E2-C8C2E9F2DC44}" type="presOf" srcId="{ABD4D77B-BA54-4DFB-A762-4C734220F9AA}" destId="{AAB7E4A6-9D01-402C-9D7A-6D30767F0B58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2D8BD813-6AF0-44B9-B85E-298962ACD6CD}" type="presOf" srcId="{FFA013E9-5C5D-404D-8688-08171EA7A387}" destId="{359A210A-E8C9-4FD6-9BC7-434F4455A6B5}" srcOrd="1" destOrd="0" presId="urn:microsoft.com/office/officeart/2005/8/layout/target3"/>
    <dgm:cxn modelId="{FFAD3EA8-D2B8-4A7C-B4F4-C280B0A413E8}" type="presOf" srcId="{1D895EAB-76A7-41C6-9C6C-7D303AD4C23C}" destId="{347D85BD-7382-4413-9298-D06CC996458A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BB370B8C-08B1-4D53-BF09-EB8526E7C050}" type="presOf" srcId="{FFA013E9-5C5D-404D-8688-08171EA7A387}" destId="{E1DA18CB-4B0A-4D0C-9459-15C4B327891F}" srcOrd="0" destOrd="0" presId="urn:microsoft.com/office/officeart/2005/8/layout/target3"/>
    <dgm:cxn modelId="{61D650DE-8C40-476D-84B0-735EBE02A088}" type="presOf" srcId="{ABD4D77B-BA54-4DFB-A762-4C734220F9AA}" destId="{A6703DA5-6D74-4C8B-9C82-31DC93531BC2}" srcOrd="1" destOrd="0" presId="urn:microsoft.com/office/officeart/2005/8/layout/target3"/>
    <dgm:cxn modelId="{028EDDF6-8A21-41EC-B089-99F4F4F329E2}" type="presOf" srcId="{A4836DAF-3E6B-4198-A089-B3C0D0384F2B}" destId="{4F0AD45D-7E6A-4C4A-90DF-90E27C4B175D}" srcOrd="0" destOrd="0" presId="urn:microsoft.com/office/officeart/2005/8/layout/target3"/>
    <dgm:cxn modelId="{E235E845-CEE3-42EB-A592-70FB1BE1AC9A}" type="presOf" srcId="{D9242A4C-F33A-42E2-BFA4-EC80805DCD32}" destId="{5A434D34-FA65-40B0-A4CE-3A1E2B14A215}" srcOrd="1" destOrd="0" presId="urn:microsoft.com/office/officeart/2005/8/layout/target3"/>
    <dgm:cxn modelId="{1DCAE0EF-D5E4-435E-B0B6-6B6B30CD864D}" type="presOf" srcId="{A4836DAF-3E6B-4198-A089-B3C0D0384F2B}" destId="{36B74B1E-3C18-4C06-BA03-CB2EB266F8FF}" srcOrd="1" destOrd="0" presId="urn:microsoft.com/office/officeart/2005/8/layout/target3"/>
    <dgm:cxn modelId="{519FB8BC-7BFE-4998-BAAB-806B288EFF47}" type="presOf" srcId="{D9242A4C-F33A-42E2-BFA4-EC80805DCD32}" destId="{7DDB6D97-C311-42E1-B77C-B194BAE75773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AFD6765-A25C-41C6-A3D6-F69F3555D7FD}" type="presParOf" srcId="{2D933DCE-BBEA-46A5-98BC-CA41A7DBB761}" destId="{D3A73299-62A4-4767-8E25-C16133A0B902}" srcOrd="0" destOrd="0" presId="urn:microsoft.com/office/officeart/2005/8/layout/target3"/>
    <dgm:cxn modelId="{99B5E1B1-55FA-4EDF-89F9-1AFFBEBCBAD5}" type="presParOf" srcId="{2D933DCE-BBEA-46A5-98BC-CA41A7DBB761}" destId="{EE30B2AF-DDC9-42DB-9092-5595C6257A57}" srcOrd="1" destOrd="0" presId="urn:microsoft.com/office/officeart/2005/8/layout/target3"/>
    <dgm:cxn modelId="{4B3A98E1-DCCB-4C1C-A1D0-1872853B2054}" type="presParOf" srcId="{2D933DCE-BBEA-46A5-98BC-CA41A7DBB761}" destId="{E1DA18CB-4B0A-4D0C-9459-15C4B327891F}" srcOrd="2" destOrd="0" presId="urn:microsoft.com/office/officeart/2005/8/layout/target3"/>
    <dgm:cxn modelId="{758A9598-6F72-4D82-A30D-C5CFD962FF84}" type="presParOf" srcId="{2D933DCE-BBEA-46A5-98BC-CA41A7DBB761}" destId="{29996EEB-8589-4AED-9C98-E2204A026234}" srcOrd="3" destOrd="0" presId="urn:microsoft.com/office/officeart/2005/8/layout/target3"/>
    <dgm:cxn modelId="{1F2B51E0-2BE9-4816-82EA-6CA436EAC188}" type="presParOf" srcId="{2D933DCE-BBEA-46A5-98BC-CA41A7DBB761}" destId="{056AE7B2-579D-40D1-A57C-4E33BFED76BE}" srcOrd="4" destOrd="0" presId="urn:microsoft.com/office/officeart/2005/8/layout/target3"/>
    <dgm:cxn modelId="{43361B39-C010-47CE-B8FE-01D73EDAD9DD}" type="presParOf" srcId="{2D933DCE-BBEA-46A5-98BC-CA41A7DBB761}" destId="{4F0AD45D-7E6A-4C4A-90DF-90E27C4B175D}" srcOrd="5" destOrd="0" presId="urn:microsoft.com/office/officeart/2005/8/layout/target3"/>
    <dgm:cxn modelId="{BBBFCD6F-12BF-464E-A9FA-7D965E73FB74}" type="presParOf" srcId="{2D933DCE-BBEA-46A5-98BC-CA41A7DBB761}" destId="{1804A346-BBD3-438B-AE0F-7BEBB1E2AF96}" srcOrd="6" destOrd="0" presId="urn:microsoft.com/office/officeart/2005/8/layout/target3"/>
    <dgm:cxn modelId="{ACDC180B-D9D2-47A9-A6BE-63AF43582A46}" type="presParOf" srcId="{2D933DCE-BBEA-46A5-98BC-CA41A7DBB761}" destId="{60CB9877-708D-4C64-AA73-CFD3F3076BC2}" srcOrd="7" destOrd="0" presId="urn:microsoft.com/office/officeart/2005/8/layout/target3"/>
    <dgm:cxn modelId="{1FE9287F-85E9-492C-B97B-7CEFDEE0C38C}" type="presParOf" srcId="{2D933DCE-BBEA-46A5-98BC-CA41A7DBB761}" destId="{347D85BD-7382-4413-9298-D06CC996458A}" srcOrd="8" destOrd="0" presId="urn:microsoft.com/office/officeart/2005/8/layout/target3"/>
    <dgm:cxn modelId="{86574519-3747-4483-91A3-C319571AA9AD}" type="presParOf" srcId="{2D933DCE-BBEA-46A5-98BC-CA41A7DBB761}" destId="{C4DD5B9C-4D9E-449D-A063-107A759DF3D1}" srcOrd="9" destOrd="0" presId="urn:microsoft.com/office/officeart/2005/8/layout/target3"/>
    <dgm:cxn modelId="{6306929E-1D3A-40B3-A454-0500A724A6DE}" type="presParOf" srcId="{2D933DCE-BBEA-46A5-98BC-CA41A7DBB761}" destId="{CD515E15-5457-47F2-8109-A2A59D66C930}" srcOrd="10" destOrd="0" presId="urn:microsoft.com/office/officeart/2005/8/layout/target3"/>
    <dgm:cxn modelId="{CDCF2F77-5E06-4933-ABA2-07897337ADB5}" type="presParOf" srcId="{2D933DCE-BBEA-46A5-98BC-CA41A7DBB761}" destId="{7DDB6D97-C311-42E1-B77C-B194BAE75773}" srcOrd="11" destOrd="0" presId="urn:microsoft.com/office/officeart/2005/8/layout/target3"/>
    <dgm:cxn modelId="{81996079-3144-4B3C-AFE7-755FAD9CC402}" type="presParOf" srcId="{2D933DCE-BBEA-46A5-98BC-CA41A7DBB761}" destId="{DE2B4424-17B1-4404-A13F-04051C43B79D}" srcOrd="12" destOrd="0" presId="urn:microsoft.com/office/officeart/2005/8/layout/target3"/>
    <dgm:cxn modelId="{3ACC37F6-E59A-41B1-8255-61CE32A587F7}" type="presParOf" srcId="{2D933DCE-BBEA-46A5-98BC-CA41A7DBB761}" destId="{555607BD-8A1D-4EBB-825A-8C74A1FB0FFC}" srcOrd="13" destOrd="0" presId="urn:microsoft.com/office/officeart/2005/8/layout/target3"/>
    <dgm:cxn modelId="{458ACB95-25D1-4CA1-B834-E44BF218E495}" type="presParOf" srcId="{2D933DCE-BBEA-46A5-98BC-CA41A7DBB761}" destId="{AAB7E4A6-9D01-402C-9D7A-6D30767F0B58}" srcOrd="14" destOrd="0" presId="urn:microsoft.com/office/officeart/2005/8/layout/target3"/>
    <dgm:cxn modelId="{3BE9AFB8-E92C-42E8-8884-43AA7C98435E}" type="presParOf" srcId="{2D933DCE-BBEA-46A5-98BC-CA41A7DBB761}" destId="{359A210A-E8C9-4FD6-9BC7-434F4455A6B5}" srcOrd="15" destOrd="0" presId="urn:microsoft.com/office/officeart/2005/8/layout/target3"/>
    <dgm:cxn modelId="{5216000A-E8F3-4EFE-8425-65B13333EEDE}" type="presParOf" srcId="{2D933DCE-BBEA-46A5-98BC-CA41A7DBB761}" destId="{36B74B1E-3C18-4C06-BA03-CB2EB266F8FF}" srcOrd="16" destOrd="0" presId="urn:microsoft.com/office/officeart/2005/8/layout/target3"/>
    <dgm:cxn modelId="{30CA5877-FDF5-454C-839B-66879CB963F0}" type="presParOf" srcId="{2D933DCE-BBEA-46A5-98BC-CA41A7DBB761}" destId="{94413E88-B296-45A5-9057-6B5765B63A8F}" srcOrd="17" destOrd="0" presId="urn:microsoft.com/office/officeart/2005/8/layout/target3"/>
    <dgm:cxn modelId="{E742CD42-1EAA-498F-98DF-03D30C3A7C7B}" type="presParOf" srcId="{2D933DCE-BBEA-46A5-98BC-CA41A7DBB761}" destId="{5A434D34-FA65-40B0-A4CE-3A1E2B14A215}" srcOrd="18" destOrd="0" presId="urn:microsoft.com/office/officeart/2005/8/layout/target3"/>
    <dgm:cxn modelId="{5C2C7F52-2FE9-4DBA-B992-28811A53D0AE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VY_32_INOVACE_23_16_20  Hospodářství Evropy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200" kern="1200" dirty="0" smtClean="0"/>
            <a:t>Česká republika jako součást Evropy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7E755-88C3-4F15-A713-3142AFD5957E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C849AF-D7AC-44BB-B281-133A4C8AC3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9764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7049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62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FFF39D"/>
                </a:solidFill>
              </a:rPr>
              <a:pPr/>
              <a:t>25.6.2013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217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05142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74206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554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83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81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340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575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33802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6856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6269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FFF39D"/>
                </a:solidFill>
              </a:rPr>
              <a:pPr/>
              <a:t>25.6.2013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609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08443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021877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918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9426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6776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8961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933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081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2309E04-54F9-4356-96DA-BC45B3D089B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50AABF1-C5A6-4F3B-A445-F304F909C8F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514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A1F588E-E79B-4F49-97D9-9131865DFDC2}" type="datetimeFigureOut">
              <a:rPr lang="cs-CZ" smtClean="0">
                <a:solidFill>
                  <a:srgbClr val="575F6D"/>
                </a:solidFill>
              </a:rPr>
              <a:pPr/>
              <a:t>25.6.2013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3019403-CF20-4771-A7F0-9E84E7AFE4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64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07116927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59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Prezentace slouží k učivu na téma: </a:t>
            </a:r>
            <a:r>
              <a:rPr lang="cs-CZ" b="1" dirty="0" smtClean="0"/>
              <a:t>Hospodářství Evropy </a:t>
            </a:r>
            <a:endParaRPr lang="cs-CZ" b="1" dirty="0"/>
          </a:p>
          <a:p>
            <a:r>
              <a:rPr lang="cs-CZ" dirty="0"/>
              <a:t>Slide 3 – žák doplní věty na základě výukového rozhovoru s učitelem</a:t>
            </a:r>
          </a:p>
          <a:p>
            <a:r>
              <a:rPr lang="cs-CZ" dirty="0"/>
              <a:t>Slide 4 – </a:t>
            </a:r>
            <a:r>
              <a:rPr lang="cs-CZ" dirty="0" smtClean="0"/>
              <a:t>5-  </a:t>
            </a:r>
            <a:r>
              <a:rPr lang="cs-CZ" dirty="0"/>
              <a:t>výukový rozhovor s žáky, samostatná práce </a:t>
            </a:r>
            <a:r>
              <a:rPr lang="cs-CZ" dirty="0" smtClean="0"/>
              <a:t>žáka, </a:t>
            </a:r>
            <a:r>
              <a:rPr lang="cs-CZ" dirty="0"/>
              <a:t>poté společná kontrola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803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Hospodářství Evropy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23328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Hospodářsky vyspělé země </a:t>
            </a:r>
          </a:p>
          <a:p>
            <a:r>
              <a:rPr lang="cs-CZ" dirty="0" smtClean="0"/>
              <a:t>Nerostné suroviny: ___________________________</a:t>
            </a:r>
          </a:p>
          <a:p>
            <a:r>
              <a:rPr lang="cs-CZ" dirty="0" smtClean="0"/>
              <a:t>Elektrárny: __________________________________</a:t>
            </a:r>
          </a:p>
          <a:p>
            <a:r>
              <a:rPr lang="cs-CZ" dirty="0" smtClean="0"/>
              <a:t>Doprava: ____________________________________</a:t>
            </a:r>
          </a:p>
          <a:p>
            <a:r>
              <a:rPr lang="cs-CZ" dirty="0" smtClean="0"/>
              <a:t>Služby: 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1504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Hospodářství Evropy – spoj dvojice 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283116" y="2904830"/>
            <a:ext cx="3024336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67725" y="1484784"/>
            <a:ext cx="3024336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83116" y="4293096"/>
            <a:ext cx="3024336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85390" y="5733256"/>
            <a:ext cx="3024336" cy="93610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5070464" y="1505747"/>
            <a:ext cx="2880320" cy="64807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076056" y="2904830"/>
            <a:ext cx="2880320" cy="64807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076056" y="4293096"/>
            <a:ext cx="2880320" cy="64807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5076056" y="5737061"/>
            <a:ext cx="2880320" cy="64807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467544" y="1505747"/>
            <a:ext cx="2664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Dopravní prostředky, chemické výrobky, průplavy 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390" y="2904830"/>
            <a:ext cx="3006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Zásoby černého uhlí, soli, železné rudy, síry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4" y="4365104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Samostatný stát od 1. 1. 1993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587727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Těžba kamenné soli 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20072" y="1645117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Polsko 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20072" y="296654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Průmyslové oblasti Německa 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20072" y="4365104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Solná komora v Rakousku 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220072" y="587727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Slovensko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01775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7490" y="260648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Hospodářství Evropy – automobilky </a:t>
            </a:r>
            <a:endParaRPr lang="cs-CZ" b="1" dirty="0"/>
          </a:p>
        </p:txBody>
      </p:sp>
      <p:sp>
        <p:nvSpPr>
          <p:cNvPr id="3" name="Ovál 2"/>
          <p:cNvSpPr/>
          <p:nvPr/>
        </p:nvSpPr>
        <p:spPr>
          <a:xfrm>
            <a:off x="257898" y="1556792"/>
            <a:ext cx="2808312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217617" y="3717032"/>
            <a:ext cx="2808312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93625" y="4869160"/>
            <a:ext cx="2808312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57898" y="2590056"/>
            <a:ext cx="2808312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51520" y="5949280"/>
            <a:ext cx="2808312" cy="7200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950754" y="2600006"/>
            <a:ext cx="3293654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978181" y="3717032"/>
            <a:ext cx="3024336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950754" y="1556792"/>
            <a:ext cx="3024336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004048" y="4869160"/>
            <a:ext cx="3024336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004048" y="5949280"/>
            <a:ext cx="3024336" cy="5760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008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ŠVÉDSKO 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5576" y="270892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ČR 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38610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NĚMECKO 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3568" y="50131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FRANCIE 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3568" y="609329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ITÁLIE 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148064" y="170080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Fiat 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950754" y="2708920"/>
            <a:ext cx="3293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Citroen, Renault, Peugeot 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148064" y="382039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Volvo 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148064" y="501317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Škoda 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48064" y="6093296"/>
            <a:ext cx="2827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Wolkswagen, BMW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83090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Chalupa P., Štiková V., Vlastivěda 5 Česká republika součást Evropy, Nová škola, 2004 </a:t>
            </a:r>
          </a:p>
          <a:p>
            <a:r>
              <a:rPr lang="cs-CZ" sz="1800" dirty="0" smtClean="0"/>
              <a:t>Štiková V., </a:t>
            </a:r>
            <a:r>
              <a:rPr lang="cs-CZ" sz="1800" dirty="0" err="1" smtClean="0"/>
              <a:t>Tabarková</a:t>
            </a:r>
            <a:r>
              <a:rPr lang="cs-CZ" sz="1800" dirty="0" smtClean="0"/>
              <a:t> J., Vlastivěda 5 pracovní sešit pro 5. ročník základní školy, Nová škola, 2004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/>
          </a:p>
          <a:p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17084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219</Words>
  <Application>Microsoft Office PowerPoint</Application>
  <PresentationFormat>Předvádění na obrazovce (4:3)</PresentationFormat>
  <Paragraphs>42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Arkýř</vt:lpstr>
      <vt:lpstr>1_Arkýř</vt:lpstr>
      <vt:lpstr>Prezentace aplikace PowerPoint</vt:lpstr>
      <vt:lpstr>Anotace</vt:lpstr>
      <vt:lpstr>Hospodářství Evropy </vt:lpstr>
      <vt:lpstr>Hospodářství Evropy – spoj dvojice </vt:lpstr>
      <vt:lpstr>Hospodářství Evropy – automobilky </vt:lpstr>
      <vt:lpstr>Zdroj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2</cp:revision>
  <dcterms:created xsi:type="dcterms:W3CDTF">2013-06-25T04:22:55Z</dcterms:created>
  <dcterms:modified xsi:type="dcterms:W3CDTF">2013-06-25T04:37:43Z</dcterms:modified>
</cp:coreProperties>
</file>