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9"/>
  </p:notesMasterIdLst>
  <p:sldIdLst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VY_32_INOVACE_23_17_20  Obyvatelstvo Evropy 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200" dirty="0" smtClean="0"/>
            <a:t>Česká republika jako součást Evropy </a:t>
          </a:r>
          <a:endParaRPr lang="cs-CZ" sz="12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8F0043-3E8F-4447-A653-4B109FAF8DAD}" type="presOf" srcId="{DAAD5A11-3EBC-47AE-AB1C-4F1B938732A7}" destId="{2D933DCE-BBEA-46A5-98BC-CA41A7DBB761}" srcOrd="0" destOrd="0" presId="urn:microsoft.com/office/officeart/2005/8/layout/target3"/>
    <dgm:cxn modelId="{F93300C8-FBEE-4215-AEFA-26057B762FDE}" type="presOf" srcId="{FFA013E9-5C5D-404D-8688-08171EA7A387}" destId="{E1DA18CB-4B0A-4D0C-9459-15C4B327891F}" srcOrd="0" destOrd="0" presId="urn:microsoft.com/office/officeart/2005/8/layout/target3"/>
    <dgm:cxn modelId="{4203769F-031C-45D3-BD72-2163004213C4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46516EC-1584-41B7-8874-8BFBB5513E7E}" type="presOf" srcId="{D9242A4C-F33A-42E2-BFA4-EC80805DCD32}" destId="{7DDB6D97-C311-42E1-B77C-B194BAE75773}" srcOrd="0" destOrd="0" presId="urn:microsoft.com/office/officeart/2005/8/layout/target3"/>
    <dgm:cxn modelId="{0097086E-2619-4AE7-A2EA-5F47C3FE7253}" type="presOf" srcId="{D9242A4C-F33A-42E2-BFA4-EC80805DCD32}" destId="{5A434D34-FA65-40B0-A4CE-3A1E2B14A215}" srcOrd="1" destOrd="0" presId="urn:microsoft.com/office/officeart/2005/8/layout/target3"/>
    <dgm:cxn modelId="{BEC0E99D-A960-4D5E-BF04-CF6AE9CF2487}" type="presOf" srcId="{1D895EAB-76A7-41C6-9C6C-7D303AD4C23C}" destId="{94413E88-B296-45A5-9057-6B5765B63A8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865B39F-B569-404D-A584-E4F98FE752E1}" type="presOf" srcId="{ABD4D77B-BA54-4DFB-A762-4C734220F9AA}" destId="{AAB7E4A6-9D01-402C-9D7A-6D30767F0B58}" srcOrd="0" destOrd="0" presId="urn:microsoft.com/office/officeart/2005/8/layout/target3"/>
    <dgm:cxn modelId="{E7E8C75D-61F3-4F06-9798-A5DECE70A52F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F23F5C7-AD14-4F4A-BDE2-10DFE536E0F1}" type="presOf" srcId="{FFA013E9-5C5D-404D-8688-08171EA7A387}" destId="{359A210A-E8C9-4FD6-9BC7-434F4455A6B5}" srcOrd="1" destOrd="0" presId="urn:microsoft.com/office/officeart/2005/8/layout/target3"/>
    <dgm:cxn modelId="{6A1CFB41-33EF-4B27-A057-1A95A4471982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0674BC6-8343-4072-A395-8FB57D10BBF8}" type="presOf" srcId="{A4836DAF-3E6B-4198-A089-B3C0D0384F2B}" destId="{36B74B1E-3C18-4C06-BA03-CB2EB266F8FF}" srcOrd="1" destOrd="0" presId="urn:microsoft.com/office/officeart/2005/8/layout/target3"/>
    <dgm:cxn modelId="{9F786E33-4985-47FB-A902-2F7B0351F348}" type="presParOf" srcId="{2D933DCE-BBEA-46A5-98BC-CA41A7DBB761}" destId="{D3A73299-62A4-4767-8E25-C16133A0B902}" srcOrd="0" destOrd="0" presId="urn:microsoft.com/office/officeart/2005/8/layout/target3"/>
    <dgm:cxn modelId="{3D7E323A-7ED0-4792-A1D0-87F504B6116C}" type="presParOf" srcId="{2D933DCE-BBEA-46A5-98BC-CA41A7DBB761}" destId="{EE30B2AF-DDC9-42DB-9092-5595C6257A57}" srcOrd="1" destOrd="0" presId="urn:microsoft.com/office/officeart/2005/8/layout/target3"/>
    <dgm:cxn modelId="{107CC64A-5CBA-4FD4-83FC-46341E002E5B}" type="presParOf" srcId="{2D933DCE-BBEA-46A5-98BC-CA41A7DBB761}" destId="{E1DA18CB-4B0A-4D0C-9459-15C4B327891F}" srcOrd="2" destOrd="0" presId="urn:microsoft.com/office/officeart/2005/8/layout/target3"/>
    <dgm:cxn modelId="{5099EB2A-6648-410D-ADB5-CCB800F6FC28}" type="presParOf" srcId="{2D933DCE-BBEA-46A5-98BC-CA41A7DBB761}" destId="{29996EEB-8589-4AED-9C98-E2204A026234}" srcOrd="3" destOrd="0" presId="urn:microsoft.com/office/officeart/2005/8/layout/target3"/>
    <dgm:cxn modelId="{D252A627-3568-4203-9F37-453B09ED9439}" type="presParOf" srcId="{2D933DCE-BBEA-46A5-98BC-CA41A7DBB761}" destId="{056AE7B2-579D-40D1-A57C-4E33BFED76BE}" srcOrd="4" destOrd="0" presId="urn:microsoft.com/office/officeart/2005/8/layout/target3"/>
    <dgm:cxn modelId="{F7DEC6EA-876F-4175-8F6F-A4FE867E37C1}" type="presParOf" srcId="{2D933DCE-BBEA-46A5-98BC-CA41A7DBB761}" destId="{4F0AD45D-7E6A-4C4A-90DF-90E27C4B175D}" srcOrd="5" destOrd="0" presId="urn:microsoft.com/office/officeart/2005/8/layout/target3"/>
    <dgm:cxn modelId="{B630B9DF-2D99-41B2-90BD-AEC67F34BB29}" type="presParOf" srcId="{2D933DCE-BBEA-46A5-98BC-CA41A7DBB761}" destId="{1804A346-BBD3-438B-AE0F-7BEBB1E2AF96}" srcOrd="6" destOrd="0" presId="urn:microsoft.com/office/officeart/2005/8/layout/target3"/>
    <dgm:cxn modelId="{08E8DB07-D335-4AC0-8131-D1DD4A4C6F18}" type="presParOf" srcId="{2D933DCE-BBEA-46A5-98BC-CA41A7DBB761}" destId="{60CB9877-708D-4C64-AA73-CFD3F3076BC2}" srcOrd="7" destOrd="0" presId="urn:microsoft.com/office/officeart/2005/8/layout/target3"/>
    <dgm:cxn modelId="{D1864A2D-8CB0-41AF-ACFB-F740E489D4E4}" type="presParOf" srcId="{2D933DCE-BBEA-46A5-98BC-CA41A7DBB761}" destId="{347D85BD-7382-4413-9298-D06CC996458A}" srcOrd="8" destOrd="0" presId="urn:microsoft.com/office/officeart/2005/8/layout/target3"/>
    <dgm:cxn modelId="{3EF345E1-7882-4277-9122-DFA924E4FE12}" type="presParOf" srcId="{2D933DCE-BBEA-46A5-98BC-CA41A7DBB761}" destId="{C4DD5B9C-4D9E-449D-A063-107A759DF3D1}" srcOrd="9" destOrd="0" presId="urn:microsoft.com/office/officeart/2005/8/layout/target3"/>
    <dgm:cxn modelId="{9C82AA86-902A-44BF-8C59-775B9B28FC02}" type="presParOf" srcId="{2D933DCE-BBEA-46A5-98BC-CA41A7DBB761}" destId="{CD515E15-5457-47F2-8109-A2A59D66C930}" srcOrd="10" destOrd="0" presId="urn:microsoft.com/office/officeart/2005/8/layout/target3"/>
    <dgm:cxn modelId="{C2AAEA0B-EB5E-4D00-9A7D-EC6C8EF475B4}" type="presParOf" srcId="{2D933DCE-BBEA-46A5-98BC-CA41A7DBB761}" destId="{7DDB6D97-C311-42E1-B77C-B194BAE75773}" srcOrd="11" destOrd="0" presId="urn:microsoft.com/office/officeart/2005/8/layout/target3"/>
    <dgm:cxn modelId="{1103A195-04BA-4843-B79E-2C2125EFB1EE}" type="presParOf" srcId="{2D933DCE-BBEA-46A5-98BC-CA41A7DBB761}" destId="{DE2B4424-17B1-4404-A13F-04051C43B79D}" srcOrd="12" destOrd="0" presId="urn:microsoft.com/office/officeart/2005/8/layout/target3"/>
    <dgm:cxn modelId="{E6A5F7C1-38CD-4C21-AB33-C8CE7E7B9B8B}" type="presParOf" srcId="{2D933DCE-BBEA-46A5-98BC-CA41A7DBB761}" destId="{555607BD-8A1D-4EBB-825A-8C74A1FB0FFC}" srcOrd="13" destOrd="0" presId="urn:microsoft.com/office/officeart/2005/8/layout/target3"/>
    <dgm:cxn modelId="{354F3592-5044-4E65-822C-DDC898190F19}" type="presParOf" srcId="{2D933DCE-BBEA-46A5-98BC-CA41A7DBB761}" destId="{AAB7E4A6-9D01-402C-9D7A-6D30767F0B58}" srcOrd="14" destOrd="0" presId="urn:microsoft.com/office/officeart/2005/8/layout/target3"/>
    <dgm:cxn modelId="{FF673F42-35D3-47DA-91AA-58D57C9627A1}" type="presParOf" srcId="{2D933DCE-BBEA-46A5-98BC-CA41A7DBB761}" destId="{359A210A-E8C9-4FD6-9BC7-434F4455A6B5}" srcOrd="15" destOrd="0" presId="urn:microsoft.com/office/officeart/2005/8/layout/target3"/>
    <dgm:cxn modelId="{6DCB9EB5-80B9-4AF5-8182-8D3F7E98B75E}" type="presParOf" srcId="{2D933DCE-BBEA-46A5-98BC-CA41A7DBB761}" destId="{36B74B1E-3C18-4C06-BA03-CB2EB266F8FF}" srcOrd="16" destOrd="0" presId="urn:microsoft.com/office/officeart/2005/8/layout/target3"/>
    <dgm:cxn modelId="{D4AA5631-2B71-421D-BCD9-43BE2104B34D}" type="presParOf" srcId="{2D933DCE-BBEA-46A5-98BC-CA41A7DBB761}" destId="{94413E88-B296-45A5-9057-6B5765B63A8F}" srcOrd="17" destOrd="0" presId="urn:microsoft.com/office/officeart/2005/8/layout/target3"/>
    <dgm:cxn modelId="{9FBDE48D-F6F2-4AC3-9666-D010614DA2CB}" type="presParOf" srcId="{2D933DCE-BBEA-46A5-98BC-CA41A7DBB761}" destId="{5A434D34-FA65-40B0-A4CE-3A1E2B14A215}" srcOrd="18" destOrd="0" presId="urn:microsoft.com/office/officeart/2005/8/layout/target3"/>
    <dgm:cxn modelId="{DFE1CEAB-1F6D-4BAE-9C5B-D2385683820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VY_32_INOVACE_23_17_20  Obyvatelstvo Evropy 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200" kern="1200" dirty="0" smtClean="0"/>
            <a:t>Česká republika jako součást Evropy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A18D2A-4256-4A89-9A9B-D257B20F593F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9D7A3E-D031-470D-BFE7-A6258B6A11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54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002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738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FFF39D"/>
                </a:solidFill>
              </a:rPr>
              <a:pPr/>
              <a:t>25.6.2013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3815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44441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145639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605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951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3546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490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821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4717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7008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22696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FFF39D"/>
                </a:solidFill>
              </a:rPr>
              <a:pPr/>
              <a:t>25.6.2013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8605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616735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6067958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93537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4498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99487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5464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7828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4581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321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A1F588E-E79B-4F49-97D9-9131865DFDC2}" type="datetimeFigureOut">
              <a:rPr lang="cs-CZ" smtClean="0">
                <a:solidFill>
                  <a:srgbClr val="575F6D"/>
                </a:solidFill>
              </a:rPr>
              <a:pPr/>
              <a:t>25.6.2013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019403-CF20-4771-A7F0-9E84E7AFE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518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692849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73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Prezentace slouží k učivu na téma: </a:t>
            </a:r>
            <a:r>
              <a:rPr lang="cs-CZ" b="1" dirty="0" smtClean="0"/>
              <a:t>Obyvatelstvo Evropy </a:t>
            </a:r>
            <a:endParaRPr lang="cs-CZ" b="1" dirty="0"/>
          </a:p>
          <a:p>
            <a:r>
              <a:rPr lang="cs-CZ" dirty="0"/>
              <a:t>Slide 3 – žák doplní věty na základě výukového rozhovoru s učitelem</a:t>
            </a:r>
          </a:p>
          <a:p>
            <a:r>
              <a:rPr lang="cs-CZ" dirty="0"/>
              <a:t>Slide 4 –  výukový rozhovor s žáky, samostatná práce žáka s učebnicí, poté společná kontrola </a:t>
            </a:r>
            <a:endParaRPr lang="cs-CZ" dirty="0" smtClean="0"/>
          </a:p>
          <a:p>
            <a:r>
              <a:rPr lang="cs-CZ" dirty="0" smtClean="0"/>
              <a:t>Slide 5 – výukový rozhovor s žáky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3062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Obyvatelstvo Evropy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33285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Nejhustěji zalidnění světadíl</a:t>
            </a:r>
          </a:p>
          <a:p>
            <a:r>
              <a:rPr lang="cs-CZ" dirty="0" smtClean="0"/>
              <a:t>Počet obyvatel: _______________</a:t>
            </a:r>
          </a:p>
          <a:p>
            <a:r>
              <a:rPr lang="cs-CZ" dirty="0" smtClean="0"/>
              <a:t>Pomalý přirozený přírůstek (_________________)</a:t>
            </a:r>
          </a:p>
          <a:p>
            <a:r>
              <a:rPr lang="cs-CZ" dirty="0" smtClean="0"/>
              <a:t>Přibývá přistěhovalců z ___________________ 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0049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Obyvatelstvo </a:t>
            </a:r>
            <a:r>
              <a:rPr lang="cs-CZ" b="1" dirty="0" smtClean="0"/>
              <a:t>Evropy – spoj dvojice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23528" y="1700808"/>
            <a:ext cx="280831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3528" y="3501008"/>
            <a:ext cx="280831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23528" y="5517232"/>
            <a:ext cx="2808312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91580" y="202019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SLOVANÉ 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78904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GERMÁNI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73325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ROMÁNI 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4868416" y="1453426"/>
            <a:ext cx="388843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850933" y="3320988"/>
            <a:ext cx="388843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68416" y="5449870"/>
            <a:ext cx="388843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066957" y="1777239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Angličané, Němci, Švédové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66957" y="3501008"/>
            <a:ext cx="3537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Italové, Francouzi, Španělé, Portugalci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66957" y="5517232"/>
            <a:ext cx="3537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Poláci, Češi, Slováci, Bulhaři, Chorvati, Slovinci, Rusové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7245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Obyvatelstvo Evropy – </a:t>
            </a:r>
            <a:r>
              <a:rPr lang="cs-CZ" b="1" dirty="0" smtClean="0"/>
              <a:t>spoj trojice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3528" y="1556792"/>
            <a:ext cx="18002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788296" y="3541375"/>
            <a:ext cx="180020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660232" y="1601800"/>
            <a:ext cx="1800200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9512" y="5661248"/>
            <a:ext cx="1944216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9510" y="3573016"/>
            <a:ext cx="1800200" cy="5760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19510" y="1660158"/>
            <a:ext cx="1876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EUROPOIDNÍ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46" y="3673098"/>
            <a:ext cx="1796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NEGROIDNÍ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" y="5805264"/>
            <a:ext cx="2195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MONGOLOIDNÍ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3788296" y="1672900"/>
            <a:ext cx="180020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88296" y="5598532"/>
            <a:ext cx="1800200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788296" y="180853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Černá rasa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788296" y="3573016"/>
            <a:ext cx="1719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Bílá rasa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88296" y="566124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Žlutá rasa 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733145" y="5609033"/>
            <a:ext cx="1800200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733145" y="3541375"/>
            <a:ext cx="1800200" cy="5760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6733145" y="1672900"/>
            <a:ext cx="1727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Afrika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357301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Asie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733145" y="5661248"/>
            <a:ext cx="1727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Evropa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900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Chalupa P., Štiková V., Vlastivěda 5 Česká republika součást Evropy, Nová škola, 2004 </a:t>
            </a:r>
          </a:p>
          <a:p>
            <a:r>
              <a:rPr lang="cs-CZ" sz="1800" dirty="0" smtClean="0"/>
              <a:t>Štiková V., Tabarková J., Vlastivěda 5 pracovní sešit pro 5. ročník základní školy, Nová škola, 2004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3307514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215</Words>
  <Application>Microsoft Office PowerPoint</Application>
  <PresentationFormat>Předvádění na obrazovce (4:3)</PresentationFormat>
  <Paragraphs>39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Arkýř</vt:lpstr>
      <vt:lpstr>1_Arkýř</vt:lpstr>
      <vt:lpstr>Prezentace aplikace PowerPoint</vt:lpstr>
      <vt:lpstr>Anotace</vt:lpstr>
      <vt:lpstr>Obyvatelstvo Evropy </vt:lpstr>
      <vt:lpstr>Obyvatelstvo Evropy – spoj dvojice </vt:lpstr>
      <vt:lpstr>Obyvatelstvo Evropy – spoj trojice 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3</cp:revision>
  <dcterms:created xsi:type="dcterms:W3CDTF">2013-06-25T04:37:48Z</dcterms:created>
  <dcterms:modified xsi:type="dcterms:W3CDTF">2013-06-25T05:41:22Z</dcterms:modified>
</cp:coreProperties>
</file>