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VY_32_INOVACE_23_20_20  Opakování 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</a:t>
          </a:r>
          <a:r>
            <a:rPr lang="cs-CZ" sz="1200" dirty="0" smtClean="0"/>
            <a:t>Česká republika jako součást Evropy </a:t>
          </a:r>
          <a:endParaRPr lang="cs-CZ" sz="12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3BC6FC98-079E-44A3-9F3D-CD34F63E7A9A}" type="presOf" srcId="{D9242A4C-F33A-42E2-BFA4-EC80805DCD32}" destId="{7DDB6D97-C311-42E1-B77C-B194BAE75773}" srcOrd="0" destOrd="0" presId="urn:microsoft.com/office/officeart/2005/8/layout/target3"/>
    <dgm:cxn modelId="{735F26AC-63DF-4344-A567-151C4E4EB4E0}" type="presOf" srcId="{1D895EAB-76A7-41C6-9C6C-7D303AD4C23C}" destId="{94413E88-B296-45A5-9057-6B5765B63A8F}" srcOrd="1" destOrd="0" presId="urn:microsoft.com/office/officeart/2005/8/layout/target3"/>
    <dgm:cxn modelId="{8EF949AA-6959-47C8-A2CC-2F0F0AA82D18}" type="presOf" srcId="{D9242A4C-F33A-42E2-BFA4-EC80805DCD32}" destId="{5A434D34-FA65-40B0-A4CE-3A1E2B14A215}" srcOrd="1" destOrd="0" presId="urn:microsoft.com/office/officeart/2005/8/layout/target3"/>
    <dgm:cxn modelId="{FE4AA0A1-9645-4BB8-AAEC-F2A5C8D087E7}" type="presOf" srcId="{1D895EAB-76A7-41C6-9C6C-7D303AD4C23C}" destId="{347D85BD-7382-4413-9298-D06CC996458A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BAF24669-25F6-4E9A-85D7-CCA80800F3F1}" type="presOf" srcId="{A4836DAF-3E6B-4198-A089-B3C0D0384F2B}" destId="{36B74B1E-3C18-4C06-BA03-CB2EB266F8FF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01297F7A-EE4F-4B50-86B5-2C9E22D6C0C0}" type="presOf" srcId="{ABD4D77B-BA54-4DFB-A762-4C734220F9AA}" destId="{A6703DA5-6D74-4C8B-9C82-31DC93531BC2}" srcOrd="1" destOrd="0" presId="urn:microsoft.com/office/officeart/2005/8/layout/target3"/>
    <dgm:cxn modelId="{9E45B88E-1298-4EDE-960F-C4A55D1C4F59}" type="presOf" srcId="{FFA013E9-5C5D-404D-8688-08171EA7A387}" destId="{359A210A-E8C9-4FD6-9BC7-434F4455A6B5}" srcOrd="1" destOrd="0" presId="urn:microsoft.com/office/officeart/2005/8/layout/target3"/>
    <dgm:cxn modelId="{BC7AFB8F-6EEB-4B42-8091-71AFBE18004B}" type="presOf" srcId="{ABD4D77B-BA54-4DFB-A762-4C734220F9AA}" destId="{AAB7E4A6-9D01-402C-9D7A-6D30767F0B58}" srcOrd="0" destOrd="0" presId="urn:microsoft.com/office/officeart/2005/8/layout/target3"/>
    <dgm:cxn modelId="{3014916B-2247-40E6-A22C-09ADBCDB5F7B}" type="presOf" srcId="{FFA013E9-5C5D-404D-8688-08171EA7A387}" destId="{E1DA18CB-4B0A-4D0C-9459-15C4B327891F}" srcOrd="0" destOrd="0" presId="urn:microsoft.com/office/officeart/2005/8/layout/target3"/>
    <dgm:cxn modelId="{F37D00DD-B75D-4007-ABAD-4442B30231BF}" type="presOf" srcId="{A4836DAF-3E6B-4198-A089-B3C0D0384F2B}" destId="{4F0AD45D-7E6A-4C4A-90DF-90E27C4B175D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CE070B8A-3CD1-4922-AB88-A6B8D901E3A9}" type="presOf" srcId="{DAAD5A11-3EBC-47AE-AB1C-4F1B938732A7}" destId="{2D933DCE-BBEA-46A5-98BC-CA41A7DBB761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0407820E-DF2A-4D52-9CFF-F1C77F90A559}" type="presParOf" srcId="{2D933DCE-BBEA-46A5-98BC-CA41A7DBB761}" destId="{D3A73299-62A4-4767-8E25-C16133A0B902}" srcOrd="0" destOrd="0" presId="urn:microsoft.com/office/officeart/2005/8/layout/target3"/>
    <dgm:cxn modelId="{4DAC3598-40F1-492F-BFEA-6D1D39446077}" type="presParOf" srcId="{2D933DCE-BBEA-46A5-98BC-CA41A7DBB761}" destId="{EE30B2AF-DDC9-42DB-9092-5595C6257A57}" srcOrd="1" destOrd="0" presId="urn:microsoft.com/office/officeart/2005/8/layout/target3"/>
    <dgm:cxn modelId="{2B877DB9-E6C0-438D-93CC-D2E39C4E90D9}" type="presParOf" srcId="{2D933DCE-BBEA-46A5-98BC-CA41A7DBB761}" destId="{E1DA18CB-4B0A-4D0C-9459-15C4B327891F}" srcOrd="2" destOrd="0" presId="urn:microsoft.com/office/officeart/2005/8/layout/target3"/>
    <dgm:cxn modelId="{E390003E-DD38-48AE-98F1-E0C65D80AA53}" type="presParOf" srcId="{2D933DCE-BBEA-46A5-98BC-CA41A7DBB761}" destId="{29996EEB-8589-4AED-9C98-E2204A026234}" srcOrd="3" destOrd="0" presId="urn:microsoft.com/office/officeart/2005/8/layout/target3"/>
    <dgm:cxn modelId="{B9FC3DB1-26D8-48AF-8186-8E5C42BF4932}" type="presParOf" srcId="{2D933DCE-BBEA-46A5-98BC-CA41A7DBB761}" destId="{056AE7B2-579D-40D1-A57C-4E33BFED76BE}" srcOrd="4" destOrd="0" presId="urn:microsoft.com/office/officeart/2005/8/layout/target3"/>
    <dgm:cxn modelId="{5B411A43-85FF-47D7-8D92-30B0F3366D8F}" type="presParOf" srcId="{2D933DCE-BBEA-46A5-98BC-CA41A7DBB761}" destId="{4F0AD45D-7E6A-4C4A-90DF-90E27C4B175D}" srcOrd="5" destOrd="0" presId="urn:microsoft.com/office/officeart/2005/8/layout/target3"/>
    <dgm:cxn modelId="{8F47E2E9-562F-4902-A628-B5B90874D74A}" type="presParOf" srcId="{2D933DCE-BBEA-46A5-98BC-CA41A7DBB761}" destId="{1804A346-BBD3-438B-AE0F-7BEBB1E2AF96}" srcOrd="6" destOrd="0" presId="urn:microsoft.com/office/officeart/2005/8/layout/target3"/>
    <dgm:cxn modelId="{7066B74C-F49C-4F05-8FA5-539E749F5A59}" type="presParOf" srcId="{2D933DCE-BBEA-46A5-98BC-CA41A7DBB761}" destId="{60CB9877-708D-4C64-AA73-CFD3F3076BC2}" srcOrd="7" destOrd="0" presId="urn:microsoft.com/office/officeart/2005/8/layout/target3"/>
    <dgm:cxn modelId="{2F8A7AC4-D82C-43A6-AA3D-880D625A78FB}" type="presParOf" srcId="{2D933DCE-BBEA-46A5-98BC-CA41A7DBB761}" destId="{347D85BD-7382-4413-9298-D06CC996458A}" srcOrd="8" destOrd="0" presId="urn:microsoft.com/office/officeart/2005/8/layout/target3"/>
    <dgm:cxn modelId="{E6AB1995-52AE-428D-8693-2DAFCC4468E1}" type="presParOf" srcId="{2D933DCE-BBEA-46A5-98BC-CA41A7DBB761}" destId="{C4DD5B9C-4D9E-449D-A063-107A759DF3D1}" srcOrd="9" destOrd="0" presId="urn:microsoft.com/office/officeart/2005/8/layout/target3"/>
    <dgm:cxn modelId="{C25BED19-70EC-4000-9664-699DD2CA14A7}" type="presParOf" srcId="{2D933DCE-BBEA-46A5-98BC-CA41A7DBB761}" destId="{CD515E15-5457-47F2-8109-A2A59D66C930}" srcOrd="10" destOrd="0" presId="urn:microsoft.com/office/officeart/2005/8/layout/target3"/>
    <dgm:cxn modelId="{38BDA271-EC6D-46A6-8A71-2AAFB26E1DA7}" type="presParOf" srcId="{2D933DCE-BBEA-46A5-98BC-CA41A7DBB761}" destId="{7DDB6D97-C311-42E1-B77C-B194BAE75773}" srcOrd="11" destOrd="0" presId="urn:microsoft.com/office/officeart/2005/8/layout/target3"/>
    <dgm:cxn modelId="{35A5569B-73EF-4D11-A80B-853AC1141336}" type="presParOf" srcId="{2D933DCE-BBEA-46A5-98BC-CA41A7DBB761}" destId="{DE2B4424-17B1-4404-A13F-04051C43B79D}" srcOrd="12" destOrd="0" presId="urn:microsoft.com/office/officeart/2005/8/layout/target3"/>
    <dgm:cxn modelId="{80B5C85C-ACB5-40A0-9DD8-43F7507334E1}" type="presParOf" srcId="{2D933DCE-BBEA-46A5-98BC-CA41A7DBB761}" destId="{555607BD-8A1D-4EBB-825A-8C74A1FB0FFC}" srcOrd="13" destOrd="0" presId="urn:microsoft.com/office/officeart/2005/8/layout/target3"/>
    <dgm:cxn modelId="{56D8D68F-62AE-4991-A368-8E0F8779E9B6}" type="presParOf" srcId="{2D933DCE-BBEA-46A5-98BC-CA41A7DBB761}" destId="{AAB7E4A6-9D01-402C-9D7A-6D30767F0B58}" srcOrd="14" destOrd="0" presId="urn:microsoft.com/office/officeart/2005/8/layout/target3"/>
    <dgm:cxn modelId="{1E987355-19B9-4D91-AA36-8525330D3E1F}" type="presParOf" srcId="{2D933DCE-BBEA-46A5-98BC-CA41A7DBB761}" destId="{359A210A-E8C9-4FD6-9BC7-434F4455A6B5}" srcOrd="15" destOrd="0" presId="urn:microsoft.com/office/officeart/2005/8/layout/target3"/>
    <dgm:cxn modelId="{F93B8F94-F541-4066-977A-574D03ABEFF1}" type="presParOf" srcId="{2D933DCE-BBEA-46A5-98BC-CA41A7DBB761}" destId="{36B74B1E-3C18-4C06-BA03-CB2EB266F8FF}" srcOrd="16" destOrd="0" presId="urn:microsoft.com/office/officeart/2005/8/layout/target3"/>
    <dgm:cxn modelId="{28E8D30E-8B59-492C-B53F-1E392CFD73FF}" type="presParOf" srcId="{2D933DCE-BBEA-46A5-98BC-CA41A7DBB761}" destId="{94413E88-B296-45A5-9057-6B5765B63A8F}" srcOrd="17" destOrd="0" presId="urn:microsoft.com/office/officeart/2005/8/layout/target3"/>
    <dgm:cxn modelId="{12A72697-9266-4F90-983D-A1E62F3283C5}" type="presParOf" srcId="{2D933DCE-BBEA-46A5-98BC-CA41A7DBB761}" destId="{5A434D34-FA65-40B0-A4CE-3A1E2B14A215}" srcOrd="18" destOrd="0" presId="urn:microsoft.com/office/officeart/2005/8/layout/target3"/>
    <dgm:cxn modelId="{13FD1340-DF24-499A-964E-36EACEF802AF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VY_32_INOVACE_23_20_20  Opakování 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</a:t>
          </a:r>
          <a:r>
            <a:rPr lang="cs-CZ" sz="1000" kern="1200" dirty="0" smtClean="0"/>
            <a:t>:  </a:t>
          </a:r>
          <a:r>
            <a:rPr lang="cs-CZ" sz="1200" kern="1200" dirty="0" smtClean="0"/>
            <a:t>Česká republika jako součást Evropy </a:t>
          </a:r>
          <a:endParaRPr lang="cs-CZ" sz="12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A58D8B-8085-4F1B-A430-2961B8A35F3B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AE4528-FA49-401F-8BCA-6BF8F31C0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768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361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75710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A1F588E-E79B-4F49-97D9-9131865DFDC2}" type="datetimeFigureOut">
              <a:rPr lang="cs-CZ" smtClean="0">
                <a:solidFill>
                  <a:srgbClr val="FFF39D"/>
                </a:solidFill>
              </a:rPr>
              <a:pPr/>
              <a:t>25.6.2013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0305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9235764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5185247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39929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09271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00311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6946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15555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74025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52878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18879735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522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slouží k celkovému opakování učiva:  </a:t>
            </a:r>
            <a:r>
              <a:rPr lang="cs-CZ" b="1" dirty="0" smtClean="0"/>
              <a:t>ČR – součást Evropy </a:t>
            </a:r>
          </a:p>
          <a:p>
            <a:r>
              <a:rPr lang="cs-CZ" dirty="0" smtClean="0"/>
              <a:t>Žáci zvolí správnou možnou odpověď u otázky (může být i více správných odpovědí)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47044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403648" y="1916832"/>
            <a:ext cx="5904656" cy="3384376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i="1" u="sng" dirty="0" smtClean="0"/>
              <a:t>1)Evropa není oddělena oceánem nebo mořem od </a:t>
            </a:r>
          </a:p>
          <a:p>
            <a:r>
              <a:rPr lang="cs-CZ" dirty="0" smtClean="0"/>
              <a:t>A) Afriky</a:t>
            </a:r>
          </a:p>
          <a:p>
            <a:r>
              <a:rPr lang="cs-CZ" dirty="0" smtClean="0"/>
              <a:t>B) Asie </a:t>
            </a:r>
          </a:p>
          <a:p>
            <a:r>
              <a:rPr lang="cs-CZ" dirty="0" smtClean="0"/>
              <a:t>D) Austrálie</a:t>
            </a:r>
          </a:p>
          <a:p>
            <a:r>
              <a:rPr lang="cs-CZ" dirty="0" smtClean="0"/>
              <a:t>E) Evropy</a:t>
            </a:r>
            <a:r>
              <a:rPr lang="cs-CZ" b="1" i="1" u="sng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61235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OPAKOVÁNÍ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187624" y="2564904"/>
            <a:ext cx="6419056" cy="2692896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i="1" u="sng" dirty="0" smtClean="0"/>
              <a:t>2) Evropa má členité pobřeží, který poloostrov v ní leží </a:t>
            </a:r>
          </a:p>
          <a:p>
            <a:r>
              <a:rPr lang="cs-CZ" dirty="0" smtClean="0"/>
              <a:t>A) Apeninský</a:t>
            </a:r>
          </a:p>
          <a:p>
            <a:r>
              <a:rPr lang="cs-CZ" dirty="0" smtClean="0"/>
              <a:t>B) Arabský </a:t>
            </a:r>
          </a:p>
          <a:p>
            <a:r>
              <a:rPr lang="cs-CZ" dirty="0" smtClean="0"/>
              <a:t>C) Somálský </a:t>
            </a:r>
          </a:p>
          <a:p>
            <a:r>
              <a:rPr lang="cs-CZ" dirty="0" smtClean="0"/>
              <a:t>D) Skandinávský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30848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OPAKOVÁNÍ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691680" y="2420888"/>
            <a:ext cx="5842992" cy="254888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i="1" u="sng" dirty="0" smtClean="0"/>
              <a:t>3) Evropské řeky tečou do moře</a:t>
            </a:r>
          </a:p>
          <a:p>
            <a:r>
              <a:rPr lang="cs-CZ" dirty="0" smtClean="0"/>
              <a:t>A) Baltského </a:t>
            </a:r>
          </a:p>
          <a:p>
            <a:r>
              <a:rPr lang="cs-CZ" dirty="0" smtClean="0"/>
              <a:t>B) Černého </a:t>
            </a:r>
          </a:p>
          <a:p>
            <a:r>
              <a:rPr lang="cs-CZ" dirty="0"/>
              <a:t>C</a:t>
            </a:r>
            <a:r>
              <a:rPr lang="cs-CZ" dirty="0" smtClean="0"/>
              <a:t>) Středozemního </a:t>
            </a:r>
          </a:p>
          <a:p>
            <a:r>
              <a:rPr lang="cs-CZ" dirty="0" smtClean="0"/>
              <a:t>D) Rudého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09651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OPAKOVÁNÍ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331640" y="2564904"/>
            <a:ext cx="6275040" cy="2332856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i="1" u="sng" dirty="0" smtClean="0"/>
              <a:t>4) Na řece Dunaj leží město</a:t>
            </a:r>
          </a:p>
          <a:p>
            <a:r>
              <a:rPr lang="cs-CZ" dirty="0" smtClean="0"/>
              <a:t>A) Vídeň</a:t>
            </a:r>
          </a:p>
          <a:p>
            <a:r>
              <a:rPr lang="cs-CZ" dirty="0" smtClean="0"/>
              <a:t>B) Bratislava</a:t>
            </a:r>
          </a:p>
          <a:p>
            <a:r>
              <a:rPr lang="cs-CZ" dirty="0" smtClean="0"/>
              <a:t>C) Helsinky</a:t>
            </a:r>
          </a:p>
          <a:p>
            <a:r>
              <a:rPr lang="cs-CZ" dirty="0" smtClean="0"/>
              <a:t>D) Budapešť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74176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OPAKOVÁNÍ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475656" y="2564904"/>
            <a:ext cx="5987008" cy="2332856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i="1" u="sng" dirty="0" smtClean="0"/>
              <a:t>5) Přímořským státem není</a:t>
            </a:r>
          </a:p>
          <a:p>
            <a:r>
              <a:rPr lang="cs-CZ" dirty="0" smtClean="0"/>
              <a:t>A) Maďarsko</a:t>
            </a:r>
          </a:p>
          <a:p>
            <a:r>
              <a:rPr lang="cs-CZ" dirty="0" smtClean="0"/>
              <a:t>B) Chorvatsko</a:t>
            </a:r>
          </a:p>
          <a:p>
            <a:r>
              <a:rPr lang="cs-CZ" dirty="0" smtClean="0"/>
              <a:t>C) Švýcarsko </a:t>
            </a:r>
          </a:p>
          <a:p>
            <a:r>
              <a:rPr lang="cs-CZ" dirty="0" smtClean="0"/>
              <a:t>D) Rakousko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36789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OPAKOVÁNÍ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331640" y="2420888"/>
            <a:ext cx="6419056" cy="240486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i="1" u="sng" dirty="0" smtClean="0"/>
              <a:t>6) Většinu povrchu Evropy pokrývají </a:t>
            </a:r>
          </a:p>
          <a:p>
            <a:r>
              <a:rPr lang="cs-CZ" dirty="0" smtClean="0"/>
              <a:t>A) lesy</a:t>
            </a:r>
          </a:p>
          <a:p>
            <a:r>
              <a:rPr lang="cs-CZ" dirty="0" smtClean="0"/>
              <a:t>B) pouště</a:t>
            </a:r>
          </a:p>
          <a:p>
            <a:r>
              <a:rPr lang="cs-CZ" dirty="0" smtClean="0"/>
              <a:t>C) polární pustiny</a:t>
            </a:r>
          </a:p>
          <a:p>
            <a:r>
              <a:rPr lang="cs-CZ" dirty="0" smtClean="0"/>
              <a:t>D) subtropické rostliny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97395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OPAKOVÁNÍ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259632" y="2204864"/>
            <a:ext cx="6491064" cy="247687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i="1" u="sng" dirty="0" smtClean="0"/>
              <a:t>7) V Evropě se nachází podnebný pás </a:t>
            </a:r>
          </a:p>
          <a:p>
            <a:r>
              <a:rPr lang="cs-CZ" dirty="0" smtClean="0"/>
              <a:t>A) Subtropický </a:t>
            </a:r>
          </a:p>
          <a:p>
            <a:r>
              <a:rPr lang="cs-CZ" dirty="0" smtClean="0"/>
              <a:t>B) tropický </a:t>
            </a:r>
          </a:p>
          <a:p>
            <a:r>
              <a:rPr lang="cs-CZ" dirty="0" smtClean="0"/>
              <a:t>C) mírný </a:t>
            </a:r>
          </a:p>
          <a:p>
            <a:r>
              <a:rPr lang="cs-CZ" dirty="0" smtClean="0"/>
              <a:t>D) polární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25713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Chalupa P., Štiková V., Vlastivěda 5 Česká republika součást Evropy, Nová škola, 2004 </a:t>
            </a:r>
          </a:p>
          <a:p>
            <a:r>
              <a:rPr lang="cs-CZ" sz="1800" dirty="0" smtClean="0"/>
              <a:t>Štiková V., </a:t>
            </a:r>
            <a:r>
              <a:rPr lang="cs-CZ" sz="1800" dirty="0" err="1" smtClean="0"/>
              <a:t>Tabarková</a:t>
            </a:r>
            <a:r>
              <a:rPr lang="cs-CZ" sz="1800" dirty="0" smtClean="0"/>
              <a:t> J., Vlastivěda 5 pracovní sešit pro 5. ročník základní školy, Nová škola, 2004</a:t>
            </a:r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/>
          </a:p>
          <a:p>
            <a:endParaRPr lang="cs-CZ" sz="12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957010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272</Words>
  <Application>Microsoft Office PowerPoint</Application>
  <PresentationFormat>Předvádění na obrazovce (4:3)</PresentationFormat>
  <Paragraphs>57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Prezentace aplikace PowerPoint</vt:lpstr>
      <vt:lpstr>Anotace</vt:lpstr>
      <vt:lpstr>OPAKOVÁNÍ </vt:lpstr>
      <vt:lpstr>OPAKOVÁNÍ </vt:lpstr>
      <vt:lpstr>OPAKOVÁNÍ</vt:lpstr>
      <vt:lpstr>OPAKOVÁNÍ</vt:lpstr>
      <vt:lpstr>OPAKOVÁNÍ</vt:lpstr>
      <vt:lpstr>OPAKOVÁNÍ</vt:lpstr>
      <vt:lpstr>OPAKOVÁNÍ</vt:lpstr>
      <vt:lpstr>Zdroj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user</cp:lastModifiedBy>
  <cp:revision>2</cp:revision>
  <dcterms:created xsi:type="dcterms:W3CDTF">2013-06-25T05:53:07Z</dcterms:created>
  <dcterms:modified xsi:type="dcterms:W3CDTF">2013-06-25T06:05:35Z</dcterms:modified>
</cp:coreProperties>
</file>