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B059D-687F-4A8E-9AED-94371529E13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43754-0E76-4C84-B80A-212B6B34382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B059D-687F-4A8E-9AED-94371529E13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43754-0E76-4C84-B80A-212B6B34382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B059D-687F-4A8E-9AED-94371529E13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43754-0E76-4C84-B80A-212B6B3438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B059D-687F-4A8E-9AED-94371529E13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43754-0E76-4C84-B80A-212B6B34382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B059D-687F-4A8E-9AED-94371529E13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43754-0E76-4C84-B80A-212B6B34382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B059D-687F-4A8E-9AED-94371529E13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43754-0E76-4C84-B80A-212B6B3438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B059D-687F-4A8E-9AED-94371529E13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43754-0E76-4C84-B80A-212B6B3438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B059D-687F-4A8E-9AED-94371529E13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43754-0E76-4C84-B80A-212B6B3438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B059D-687F-4A8E-9AED-94371529E13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43754-0E76-4C84-B80A-212B6B34382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B059D-687F-4A8E-9AED-94371529E13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43754-0E76-4C84-B80A-212B6B3438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B059D-687F-4A8E-9AED-94371529E13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43754-0E76-4C84-B80A-212B6B3438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2B059D-687F-4A8E-9AED-94371529E13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2743754-0E76-4C84-B80A-212B6B34382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Piskačová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dirty="0" smtClean="0"/>
              <a:t>Zákon o potravinách a tabákových výrobcích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572859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443999747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VY_11_INOVACE_OBP50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OBP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Zákon o potravinách a tabákových výrobcích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Zákon o potravinách a tabákových výrobcích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19.8.2012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předmětem zákona o potravinách a tabákových výrobcích,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základní pojmy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085184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9093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404664"/>
            <a:ext cx="8064896" cy="5346928"/>
          </a:xfrm>
        </p:spPr>
        <p:txBody>
          <a:bodyPr/>
          <a:lstStyle/>
          <a:p>
            <a:r>
              <a:rPr lang="cs-CZ" dirty="0" smtClean="0"/>
              <a:t>Předmět úpravy:</a:t>
            </a:r>
          </a:p>
          <a:p>
            <a:endParaRPr lang="cs-CZ" dirty="0"/>
          </a:p>
          <a:p>
            <a:pPr algn="just"/>
            <a:r>
              <a:rPr lang="cs-CZ" dirty="0" smtClean="0"/>
              <a:t>- účelem zákona je stanovit povinnosti podnikatelů při výrobě potravin a tabákových výrobků a jejich uvádění do oběhu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Pojmy:</a:t>
            </a:r>
          </a:p>
          <a:p>
            <a:pPr algn="just"/>
            <a:r>
              <a:rPr lang="cs-CZ" dirty="0" smtClean="0"/>
              <a:t>Potraviny – látky, které jsou určené ke  spotřebě člověkem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Zdravotně nezávadné potraviny – splňují chemické, fyzikální a mikrobiologické požadavky na zdravotní nezávadnost.</a:t>
            </a:r>
            <a:endParaRPr lang="cs-CZ" dirty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086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173416" cy="5577800"/>
          </a:xfrm>
        </p:spPr>
        <p:txBody>
          <a:bodyPr/>
          <a:lstStyle/>
          <a:p>
            <a:pPr algn="just"/>
            <a:r>
              <a:rPr lang="cs-CZ" dirty="0" smtClean="0"/>
              <a:t>Přídavné látky – nepoužívají se samostatně, přidávají se do potravin při výrobě, např. „éčka“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Pomocné látky – látky, které se přidávají při výrobě v nepatrném množství a mají zejména technologický význam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Látky kontaminující – do potraviny se dostanou neúmyslně při výrobě, balení, skladování. Nepoživatelné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 </a:t>
            </a:r>
            <a:r>
              <a:rPr lang="cs-CZ" dirty="0" smtClean="0"/>
              <a:t>Datum použitelnosti – datum ukončující dobu, po kterou si potravina zachovává specifické vlastnosti (zdravotní nezávadnost 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5039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533456" cy="5433784"/>
          </a:xfrm>
        </p:spPr>
        <p:txBody>
          <a:bodyPr/>
          <a:lstStyle/>
          <a:p>
            <a:pPr algn="just"/>
            <a:r>
              <a:rPr lang="cs-CZ" dirty="0" smtClean="0"/>
              <a:t>Datum minimální trvanlivosti – datum vymezující minimální dobu, po kterou si potravina zachovává specifické vlastnosti.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Tabákové výrobky – cigarety, doutníky, tabák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010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</TotalTime>
  <Words>219</Words>
  <Application>Microsoft Office PowerPoint</Application>
  <PresentationFormat>Předvádění na obrazovce (4:3)</PresentationFormat>
  <Paragraphs>42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Zákon o potravinách a tabákových výrobcích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Zákon o potravinách a tabákových výrobcích</dc:title>
  <dc:creator>SŠGaS06</dc:creator>
  <cp:lastModifiedBy>SŠGaS06</cp:lastModifiedBy>
  <cp:revision>8</cp:revision>
  <dcterms:created xsi:type="dcterms:W3CDTF">2013-05-28T07:39:58Z</dcterms:created>
  <dcterms:modified xsi:type="dcterms:W3CDTF">2013-06-25T06:53:35Z</dcterms:modified>
</cp:coreProperties>
</file>