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BA6FFE9-B0E8-4268-9565-08AD80293A3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C907AE9-7EAD-4E34-91AE-D78E49D446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2132856"/>
            <a:ext cx="7175351" cy="2792601"/>
          </a:xfrm>
        </p:spPr>
        <p:txBody>
          <a:bodyPr/>
          <a:lstStyle/>
          <a:p>
            <a:r>
              <a:rPr lang="cs-CZ" dirty="0" smtClean="0"/>
              <a:t>Česká zemědělská a potravinářská inspekce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68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25018998"/>
              </p:ext>
            </p:extLst>
          </p:nvPr>
        </p:nvGraphicFramePr>
        <p:xfrm>
          <a:off x="611560" y="1628799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VY_11_INOVACE_OBP51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Česká zemědělská a potravinářská inspekce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Česká zemědělská a potravinářská inspekce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Ing-Lenka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3.9.2012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hlavní kontrolní činností SZPI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279264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Nadpis 7"/>
          <p:cNvSpPr>
            <a:spLocks noGrp="1"/>
          </p:cNvSpPr>
          <p:nvPr>
            <p:ph type="title" idx="4294967295"/>
          </p:nvPr>
        </p:nvSpPr>
        <p:spPr>
          <a:xfrm>
            <a:off x="179512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      </a:t>
            </a:r>
            <a:r>
              <a:rPr lang="cs-CZ" sz="3200" dirty="0" smtClean="0"/>
              <a:t>DIGITÁLNÍ UČEBNÍ MATERIÁL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6904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721816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SZPI</a:t>
            </a:r>
          </a:p>
          <a:p>
            <a:endParaRPr lang="cs-CZ" dirty="0"/>
          </a:p>
          <a:p>
            <a:pPr algn="just"/>
            <a:r>
              <a:rPr lang="cs-CZ" dirty="0" smtClean="0"/>
              <a:t>- kontroluje, v rámci stanovených kompetencí, potraviny, suroviny k jejich výrobě, zemědělské a tabákové výrobky.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kompetence se vztahují na výrobu, skladování, přepravu i prodej.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s výsledky kontroly je kontrolovaná osoba seznamována formou protokolu o kontrole.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9580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433784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Kritéria pro rozhodování o kontrole:</a:t>
            </a:r>
          </a:p>
          <a:p>
            <a:pPr algn="just"/>
            <a:r>
              <a:rPr lang="cs-CZ" dirty="0" smtClean="0"/>
              <a:t>- poznatky z minulých kontrol</a:t>
            </a:r>
          </a:p>
          <a:p>
            <a:pPr algn="just"/>
            <a:r>
              <a:rPr lang="cs-CZ" dirty="0" smtClean="0"/>
              <a:t>- analýzy dat v informačním systému</a:t>
            </a:r>
          </a:p>
          <a:p>
            <a:pPr algn="just"/>
            <a:r>
              <a:rPr lang="cs-CZ" dirty="0" smtClean="0"/>
              <a:t>- aktuální zjištění jiných orgánů státní správy (hygienické služby, veterinární správy, policie, celní správy, živnostenského úřadu ) </a:t>
            </a:r>
          </a:p>
          <a:p>
            <a:pPr algn="just"/>
            <a:r>
              <a:rPr lang="cs-CZ" dirty="0" smtClean="0"/>
              <a:t>- podněty spotřebitelů</a:t>
            </a:r>
          </a:p>
          <a:p>
            <a:pPr algn="just"/>
            <a:r>
              <a:rPr lang="cs-CZ" dirty="0" smtClean="0"/>
              <a:t>- podněty </a:t>
            </a:r>
            <a:r>
              <a:rPr lang="cs-CZ" dirty="0" err="1" smtClean="0"/>
              <a:t>masmedií</a:t>
            </a:r>
            <a:r>
              <a:rPr lang="cs-CZ" dirty="0" smtClean="0"/>
              <a:t> ( tisku, rozhlasu, televize )</a:t>
            </a:r>
          </a:p>
          <a:p>
            <a:pPr algn="just"/>
            <a:r>
              <a:rPr lang="cs-CZ" dirty="0" smtClean="0"/>
              <a:t>- zjištění partnerských organizací v zahraničí</a:t>
            </a:r>
          </a:p>
          <a:p>
            <a:pPr algn="just"/>
            <a:r>
              <a:rPr lang="cs-CZ" dirty="0" smtClean="0"/>
              <a:t>- doporučení evropské komise</a:t>
            </a:r>
          </a:p>
          <a:p>
            <a:pPr algn="just"/>
            <a:r>
              <a:rPr lang="cs-CZ" dirty="0" smtClean="0"/>
              <a:t>- informace ze systému rychlého varování </a:t>
            </a:r>
            <a:r>
              <a:rPr lang="cs-CZ" smtClean="0"/>
              <a:t>RASFF atd.</a:t>
            </a:r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09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</TotalTime>
  <Words>184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Česká zemědělská a potravinářská inspekce </vt:lpstr>
      <vt:lpstr>         DIGITÁLNÍ UČEBNÍ MATERIÁL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zemědělská a potravinářská inspekce</dc:title>
  <dc:creator>SŠGaS06</dc:creator>
  <cp:lastModifiedBy>SŠGaS06</cp:lastModifiedBy>
  <cp:revision>4</cp:revision>
  <dcterms:created xsi:type="dcterms:W3CDTF">2013-06-25T06:55:12Z</dcterms:created>
  <dcterms:modified xsi:type="dcterms:W3CDTF">2013-06-25T07:21:17Z</dcterms:modified>
</cp:coreProperties>
</file>