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smtClean="0"/>
              <a:t> Piskačová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smlouva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74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746896815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VY_11_INOVACE_ADP60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ADP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Pracovně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právní  písemnosti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Pracovní smlouva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18.7.2012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základními náležitostmi pracovní smlouvy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151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749480" cy="5721816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Pracovní smlouva musí obsahovat:</a:t>
            </a:r>
          </a:p>
          <a:p>
            <a:endParaRPr lang="cs-CZ" dirty="0"/>
          </a:p>
          <a:p>
            <a:pPr algn="just"/>
            <a:r>
              <a:rPr lang="cs-CZ" dirty="0" smtClean="0"/>
              <a:t>1.) </a:t>
            </a:r>
            <a:r>
              <a:rPr lang="cs-CZ" dirty="0" smtClean="0">
                <a:solidFill>
                  <a:srgbClr val="FF0000"/>
                </a:solidFill>
              </a:rPr>
              <a:t>druh práce</a:t>
            </a:r>
            <a:r>
              <a:rPr lang="cs-CZ" dirty="0" smtClean="0"/>
              <a:t>, který má zaměstnanec pro zaměstnavatele vykonávat,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2.) </a:t>
            </a:r>
            <a:r>
              <a:rPr lang="cs-CZ" dirty="0" smtClean="0">
                <a:solidFill>
                  <a:srgbClr val="FF0000"/>
                </a:solidFill>
              </a:rPr>
              <a:t>místo nebo místa výkonu práce</a:t>
            </a:r>
            <a:r>
              <a:rPr lang="cs-CZ" dirty="0" smtClean="0"/>
              <a:t>, ve kterých má být práce vykonávána,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3.) </a:t>
            </a:r>
            <a:r>
              <a:rPr lang="cs-CZ" dirty="0" smtClean="0">
                <a:solidFill>
                  <a:srgbClr val="FF0000"/>
                </a:solidFill>
              </a:rPr>
              <a:t>den nástupu do práce</a:t>
            </a:r>
          </a:p>
          <a:p>
            <a:pPr algn="just"/>
            <a:endParaRPr lang="cs-CZ" dirty="0">
              <a:solidFill>
                <a:srgbClr val="FF0000"/>
              </a:solidFill>
            </a:endParaRPr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Každá smluvní strana musí obdržet jedno vyhotovení pracovní smlouvy.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213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5289768"/>
          </a:xfrm>
        </p:spPr>
        <p:txBody>
          <a:bodyPr/>
          <a:lstStyle/>
          <a:p>
            <a:endParaRPr lang="cs-CZ" dirty="0" smtClean="0"/>
          </a:p>
          <a:p>
            <a:pPr algn="just"/>
            <a:r>
              <a:rPr lang="cs-CZ" dirty="0" smtClean="0"/>
              <a:t>Od pracovní smlouvy je možné odstoupit, jen pokud zaměstnanec nenastoupí do práce.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Nenastoupí-li zaměstnanec ve sjednaný den do práce, aniž mu v tom bránila překážka v práci, nebo se zaměstnavatel do týdne nedozví o této překážce, může zaměstnavatel od pracovní smlouvy odstoupit.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Pracovní smlouva musí být uzavřena písemně, totéž platí o změně pracovní smlouvy a odstoupení od ní.</a:t>
            </a:r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678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</TotalTime>
  <Words>169</Words>
  <Application>Microsoft Office PowerPoint</Application>
  <PresentationFormat>Předvádění na obrazovce (4:3)</PresentationFormat>
  <Paragraphs>39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Pracovní smlouva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U203UCITEL</dc:creator>
  <cp:lastModifiedBy>SŠGaS06</cp:lastModifiedBy>
  <cp:revision>6</cp:revision>
  <dcterms:created xsi:type="dcterms:W3CDTF">2013-02-21T08:55:53Z</dcterms:created>
  <dcterms:modified xsi:type="dcterms:W3CDTF">2013-06-25T07:34:27Z</dcterms:modified>
</cp:coreProperties>
</file>