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Kupní smlouva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74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825794580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VY_11_INOVACE_ADP58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ADP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Písemnosti spojené s prodejem zboží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Kupní smlouva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5.9.2012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základními druhy pojištění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151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31520"/>
            <a:ext cx="7848872" cy="5865832"/>
          </a:xfrm>
        </p:spPr>
        <p:txBody>
          <a:bodyPr/>
          <a:lstStyle/>
          <a:p>
            <a:r>
              <a:rPr lang="cs-CZ" dirty="0" smtClean="0"/>
              <a:t>Kupní smlouva</a:t>
            </a:r>
          </a:p>
          <a:p>
            <a:endParaRPr lang="cs-CZ" dirty="0"/>
          </a:p>
          <a:p>
            <a:pPr algn="just"/>
            <a:r>
              <a:rPr lang="cs-CZ" dirty="0" smtClean="0"/>
              <a:t>- dvoustranný právní úkon mezi prodávajícím a kupujícím   o dodávce zboží za peníze.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Smlouva musí splňovat podmínky: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 oboustrannost</a:t>
            </a:r>
          </a:p>
          <a:p>
            <a:pPr algn="just"/>
            <a:r>
              <a:rPr lang="cs-CZ" dirty="0" smtClean="0"/>
              <a:t>-   souhlas vůle</a:t>
            </a:r>
          </a:p>
          <a:p>
            <a:pPr algn="just"/>
            <a:r>
              <a:rPr lang="cs-CZ" dirty="0" smtClean="0"/>
              <a:t>-  výkon prodávajícího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-  výkon kupujícího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-  musí být srozumitelná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-  možnost a povolenost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973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793824"/>
          </a:xfrm>
        </p:spPr>
        <p:txBody>
          <a:bodyPr/>
          <a:lstStyle/>
          <a:p>
            <a:pPr algn="just"/>
            <a:r>
              <a:rPr lang="cs-CZ" dirty="0" smtClean="0"/>
              <a:t>Návrh smlouvy předkládá navrhovatel, může jím být i prodávající nebo kupující.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Uzavřením smlouvy vznikají stranám práva a povinnosti, které jsou obsahem smlouvy.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Obsah musí být jasný a srozumitelný.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Forma smlouvy: písemná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Po uzavření kupní smlouvy se může uskutečnit dodání zboží.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19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</TotalTime>
  <Words>146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Kupní smlouva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U203UCITEL</dc:creator>
  <cp:lastModifiedBy>U217UCITEL</cp:lastModifiedBy>
  <cp:revision>7</cp:revision>
  <dcterms:created xsi:type="dcterms:W3CDTF">2013-02-21T08:55:53Z</dcterms:created>
  <dcterms:modified xsi:type="dcterms:W3CDTF">2013-06-25T08:23:42Z</dcterms:modified>
</cp:coreProperties>
</file>